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"/>
  </p:notesMasterIdLst>
  <p:sldIdLst>
    <p:sldId id="904" r:id="rId2"/>
    <p:sldId id="2786" r:id="rId3"/>
  </p:sldIdLst>
  <p:sldSz cx="12192000" cy="6858000"/>
  <p:notesSz cx="6858000" cy="9144000"/>
  <p:custDataLst>
    <p:tags r:id="rId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349" y="67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tags" Target="tags/tag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89A77-8674-C35C-5C3B-E177B7C47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BC9E1B-8DDB-9155-E37C-99A522C197E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FEEC12-5463-0985-8F9A-994C4C1F5B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6E7E9-C5A0-768B-F342-255A8E36AE6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4608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2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948030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15374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63392759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6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0" r:id="rId13"/>
    <p:sldLayoutId id="2147483691" r:id="rId14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5C0281-C2D5-8FB1-1D5C-916FE569C5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36B2219B-D83C-88A0-FE2A-FDAE99E353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Exercise 1: Using a smart phone and an app to collect geographic coordinates in the field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98741025-C79D-3022-3C39-866FC57E4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Introduction to geospatial data management</a:t>
            </a:r>
          </a:p>
          <a:p>
            <a:pPr algn="ctr"/>
            <a:r>
              <a:rPr lang="en-US" sz="4400" dirty="0">
                <a:latin typeface="+mn-lt"/>
                <a:ea typeface="Century Gothic" charset="0"/>
                <a:cs typeface="Century Gothic" charset="0"/>
              </a:rPr>
              <a:t>and technologies for Health Programs training workshop - Timor Leste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5EFE6F-9E9E-2EE1-EE1C-F9579E80CC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934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4F8882B-E152-2053-1BF1-6BA1248759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416" y="913959"/>
            <a:ext cx="2892043" cy="37548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1C558A7-F3AF-EFA3-8D23-D2AF1E96778C}"/>
              </a:ext>
            </a:extLst>
          </p:cNvPr>
          <p:cNvSpPr txBox="1">
            <a:spLocks/>
          </p:cNvSpPr>
          <p:nvPr/>
        </p:nvSpPr>
        <p:spPr bwMode="auto">
          <a:xfrm>
            <a:off x="334281" y="139477"/>
            <a:ext cx="12192000" cy="6937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en-US"/>
            </a:defPPr>
            <a:lvl1pPr algn="ctr" defTabSz="685800">
              <a:lnSpc>
                <a:spcPct val="90000"/>
              </a:lnSpc>
              <a:spcBef>
                <a:spcPct val="0"/>
              </a:spcBef>
              <a:buNone/>
              <a:defRPr sz="3200" b="1">
                <a:solidFill>
                  <a:srgbClr val="002147"/>
                </a:solidFill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l"/>
            <a:r>
              <a:rPr lang="fr-CH" dirty="0" err="1">
                <a:solidFill>
                  <a:schemeClr val="tx1"/>
                </a:solidFill>
              </a:rPr>
              <a:t>Exercise</a:t>
            </a:r>
            <a:r>
              <a:rPr lang="fr-CH" dirty="0">
                <a:solidFill>
                  <a:schemeClr val="tx1"/>
                </a:solidFill>
              </a:rPr>
              <a:t> 1</a:t>
            </a:r>
            <a:endParaRPr lang="fr-CH" altLang="en-US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25DBA6-1428-08C9-B529-4E0F70A92AC0}"/>
              </a:ext>
            </a:extLst>
          </p:cNvPr>
          <p:cNvSpPr txBox="1"/>
          <p:nvPr/>
        </p:nvSpPr>
        <p:spPr>
          <a:xfrm>
            <a:off x="4096661" y="371549"/>
            <a:ext cx="199933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You will collect the geographic coordinates here</a:t>
            </a:r>
            <a:endParaRPr lang="en-PH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741F97E-9DD9-6A63-EDB2-1B575EB06A95}"/>
              </a:ext>
            </a:extLst>
          </p:cNvPr>
          <p:cNvSpPr txBox="1"/>
          <p:nvPr/>
        </p:nvSpPr>
        <p:spPr>
          <a:xfrm>
            <a:off x="5437759" y="3024368"/>
            <a:ext cx="6119446" cy="23575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u="sng" dirty="0">
                <a:latin typeface="+mn-lt"/>
                <a:ea typeface="+mj-ea"/>
                <a:cs typeface="+mj-cs"/>
              </a:rPr>
              <a:t>Health facility name</a:t>
            </a:r>
            <a:r>
              <a:rPr lang="en-US" sz="1800" dirty="0">
                <a:latin typeface="+mn-lt"/>
                <a:ea typeface="+mj-ea"/>
                <a:cs typeface="+mj-cs"/>
              </a:rPr>
              <a:t>:  </a:t>
            </a:r>
            <a:r>
              <a:rPr lang="en-US" sz="1800" dirty="0" err="1">
                <a:latin typeface="+mn-lt"/>
                <a:ea typeface="+mj-ea"/>
                <a:cs typeface="+mj-cs"/>
              </a:rPr>
              <a:t>Klinika</a:t>
            </a:r>
            <a:r>
              <a:rPr lang="en-US" sz="1800" dirty="0">
                <a:latin typeface="+mn-lt"/>
                <a:ea typeface="+mj-ea"/>
                <a:cs typeface="+mj-cs"/>
              </a:rPr>
              <a:t> Novo Turismo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u="sng" dirty="0">
                <a:latin typeface="+mn-lt"/>
                <a:ea typeface="+mj-ea"/>
                <a:cs typeface="+mj-cs"/>
              </a:rPr>
              <a:t>Health facility </a:t>
            </a:r>
            <a:r>
              <a:rPr lang="en-US" u="sng" dirty="0">
                <a:ea typeface="+mj-ea"/>
                <a:cs typeface="+mj-cs"/>
              </a:rPr>
              <a:t>code</a:t>
            </a:r>
            <a:r>
              <a:rPr lang="en-US" dirty="0">
                <a:ea typeface="+mj-ea"/>
                <a:cs typeface="+mj-cs"/>
              </a:rPr>
              <a:t>: HF190005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u="sng" dirty="0">
                <a:latin typeface="+mn-lt"/>
                <a:ea typeface="+mj-ea"/>
                <a:cs typeface="+mj-cs"/>
              </a:rPr>
              <a:t>Street name and number</a:t>
            </a:r>
            <a:r>
              <a:rPr lang="en-US" sz="1800" dirty="0">
                <a:latin typeface="+mn-lt"/>
                <a:ea typeface="+mj-ea"/>
                <a:cs typeface="+mj-cs"/>
              </a:rPr>
              <a:t>: Avenue Bidau </a:t>
            </a:r>
            <a:r>
              <a:rPr lang="en-US" sz="1800" dirty="0" err="1">
                <a:latin typeface="+mn-lt"/>
                <a:ea typeface="+mj-ea"/>
                <a:cs typeface="+mj-cs"/>
              </a:rPr>
              <a:t>Lecidere</a:t>
            </a:r>
            <a:endParaRPr lang="en-US" sz="18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1800" u="sng" dirty="0">
                <a:latin typeface="+mn-lt"/>
                <a:ea typeface="+mj-ea"/>
                <a:cs typeface="+mj-cs"/>
              </a:rPr>
              <a:t>Municipality name</a:t>
            </a:r>
            <a:r>
              <a:rPr lang="en-US" sz="1800" dirty="0">
                <a:latin typeface="+mn-lt"/>
                <a:ea typeface="+mj-ea"/>
                <a:cs typeface="+mj-cs"/>
              </a:rPr>
              <a:t>: Dili</a:t>
            </a: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>
                <a:ea typeface="+mj-ea"/>
                <a:cs typeface="+mj-cs"/>
              </a:rPr>
              <a:t>Administrative post name</a:t>
            </a:r>
            <a:r>
              <a:rPr lang="en-US" dirty="0">
                <a:ea typeface="+mj-ea"/>
                <a:cs typeface="+mj-cs"/>
              </a:rPr>
              <a:t>: Nain </a:t>
            </a:r>
            <a:r>
              <a:rPr lang="en-US" dirty="0" err="1">
                <a:ea typeface="+mj-ea"/>
                <a:cs typeface="+mj-cs"/>
              </a:rPr>
              <a:t>Feto</a:t>
            </a:r>
            <a:endParaRPr lang="en-US" sz="1800" dirty="0">
              <a:latin typeface="+mn-lt"/>
              <a:ea typeface="+mj-ea"/>
              <a:cs typeface="+mj-cs"/>
            </a:endParaRPr>
          </a:p>
          <a:p>
            <a:pPr eaLnBrk="0" hangingPunct="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u="sng" dirty="0">
                <a:ea typeface="+mj-ea"/>
                <a:cs typeface="+mj-cs"/>
              </a:rPr>
              <a:t>Administrative post code</a:t>
            </a:r>
            <a:r>
              <a:rPr lang="en-US" dirty="0">
                <a:ea typeface="+mj-ea"/>
                <a:cs typeface="+mj-cs"/>
              </a:rPr>
              <a:t>: TL0604</a:t>
            </a:r>
            <a:endParaRPr lang="en-US" sz="1800" dirty="0">
              <a:latin typeface="+mn-lt"/>
              <a:ea typeface="+mj-ea"/>
              <a:cs typeface="+mj-cs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8E306D1-DE1E-4D71-7CEB-0026F2F5F9A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1565181" y="4600932"/>
            <a:ext cx="600514" cy="54119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793C23-26F1-500A-DF5B-6637CAFF7DC0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BB77CC5-38A2-BB9D-9129-BE931C9D94D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29059" r="2088" b="10279"/>
          <a:stretch>
            <a:fillRect/>
          </a:stretch>
        </p:blipFill>
        <p:spPr>
          <a:xfrm>
            <a:off x="7205367" y="122354"/>
            <a:ext cx="3785579" cy="2807607"/>
          </a:xfrm>
          <a:prstGeom prst="rect">
            <a:avLst/>
          </a:prstGeom>
        </p:spPr>
      </p:pic>
      <p:sp>
        <p:nvSpPr>
          <p:cNvPr id="9" name="Right Arrow 11">
            <a:extLst>
              <a:ext uri="{FF2B5EF4-FFF2-40B4-BE49-F238E27FC236}">
                <a16:creationId xmlns:a16="http://schemas.microsoft.com/office/drawing/2014/main" id="{E3D362E7-BC4B-CFF2-2339-A440DFF55B6C}"/>
              </a:ext>
            </a:extLst>
          </p:cNvPr>
          <p:cNvSpPr/>
          <p:nvPr/>
        </p:nvSpPr>
        <p:spPr bwMode="auto">
          <a:xfrm>
            <a:off x="5941994" y="644368"/>
            <a:ext cx="1999339" cy="419100"/>
          </a:xfrm>
          <a:prstGeom prst="rightArrow">
            <a:avLst/>
          </a:prstGeom>
          <a:solidFill>
            <a:srgbClr val="FF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1AA7F4A-2170-A55B-A21C-EA12593383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78360" y="2791406"/>
            <a:ext cx="2608274" cy="339866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B002F25-B760-1261-A980-787F01D50B3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60055" y="5552828"/>
            <a:ext cx="6383710" cy="53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8473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5299</TotalTime>
  <Words>79</Words>
  <Application>Microsoft Office PowerPoint</Application>
  <PresentationFormat>Widescreen</PresentationFormat>
  <Paragraphs>14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MORU Epi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317</cp:revision>
  <dcterms:created xsi:type="dcterms:W3CDTF">2021-09-02T13:03:17Z</dcterms:created>
  <dcterms:modified xsi:type="dcterms:W3CDTF">2026-06-18T13:38:28Z</dcterms:modified>
</cp:coreProperties>
</file>