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904" r:id="rId2"/>
    <p:sldId id="2786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904"/>
            <p14:sldId id="27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9A77-8674-C35C-5C3B-E177B7C47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C9E1B-8DDB-9155-E37C-99A522C19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EEC12-5463-0985-8F9A-994C4C1F5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6E7E9-C5A0-768B-F342-255A8E36A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608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480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0281-C2D5-8FB1-1D5C-916FE569C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36B2219B-D83C-88A0-FE2A-FDAE99E3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Ezersísiu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1: Uza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telemovel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aplikasaun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ida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hodi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halibur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koordenadas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jeográfika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kampu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EFE6F-9E9E-2EE1-EE1C-F9579E80C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CEB8C79-C054-F798-22B3-6FDFF2F6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249593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2419A-5334-E866-CF11-816283A6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0" y="913959"/>
            <a:ext cx="2884555" cy="375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558A7-F3AF-EFA3-8D23-D2AF1E96778C}"/>
              </a:ext>
            </a:extLst>
          </p:cNvPr>
          <p:cNvSpPr txBox="1">
            <a:spLocks/>
          </p:cNvSpPr>
          <p:nvPr/>
        </p:nvSpPr>
        <p:spPr bwMode="auto">
          <a:xfrm>
            <a:off x="334281" y="13947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fr-CH" dirty="0" err="1">
                <a:solidFill>
                  <a:schemeClr val="tx1"/>
                </a:solidFill>
              </a:rPr>
              <a:t>Ezersisiu</a:t>
            </a:r>
            <a:r>
              <a:rPr lang="fr-CH" dirty="0">
                <a:solidFill>
                  <a:schemeClr val="tx1"/>
                </a:solidFill>
              </a:rPr>
              <a:t> 1</a:t>
            </a:r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5DBA6-1428-08C9-B529-4E0F70A92AC0}"/>
              </a:ext>
            </a:extLst>
          </p:cNvPr>
          <p:cNvSpPr txBox="1"/>
          <p:nvPr/>
        </p:nvSpPr>
        <p:spPr>
          <a:xfrm>
            <a:off x="4275893" y="1204002"/>
            <a:ext cx="2323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FF0000"/>
                </a:solidFill>
              </a:rPr>
              <a:t>Ita-boot sei halibur koordenada jeográfika sira iha ne'e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1F97E-9DD9-6A63-EDB2-1B575EB06A95}"/>
              </a:ext>
            </a:extLst>
          </p:cNvPr>
          <p:cNvSpPr txBox="1"/>
          <p:nvPr/>
        </p:nvSpPr>
        <p:spPr>
          <a:xfrm>
            <a:off x="5437759" y="3024368"/>
            <a:ext cx="6119446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 err="1">
                <a:ea typeface="+mj-ea"/>
                <a:cs typeface="+mj-cs"/>
              </a:rPr>
              <a:t>Fasilidade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saúde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nia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naran</a:t>
            </a:r>
            <a:r>
              <a:rPr lang="en-US" u="sng" dirty="0">
                <a:ea typeface="+mj-ea"/>
                <a:cs typeface="+mj-cs"/>
              </a:rPr>
              <a:t>: </a:t>
            </a:r>
            <a:r>
              <a:rPr lang="en-US" u="sng" dirty="0" err="1">
                <a:ea typeface="+mj-ea"/>
                <a:cs typeface="+mj-cs"/>
              </a:rPr>
              <a:t>Klinika</a:t>
            </a:r>
            <a:r>
              <a:rPr lang="en-US" u="sng" dirty="0">
                <a:ea typeface="+mj-ea"/>
                <a:cs typeface="+mj-cs"/>
              </a:rPr>
              <a:t> Novo Turismo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 err="1">
                <a:ea typeface="+mj-ea"/>
                <a:cs typeface="+mj-cs"/>
              </a:rPr>
              <a:t>Kódigu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fasilidade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saúde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nian</a:t>
            </a:r>
            <a:r>
              <a:rPr lang="en-US" u="sng" dirty="0">
                <a:ea typeface="+mj-ea"/>
                <a:cs typeface="+mj-cs"/>
              </a:rPr>
              <a:t>: HF190005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>
                <a:ea typeface="+mj-ea"/>
                <a:cs typeface="+mj-cs"/>
              </a:rPr>
              <a:t>Avenida </a:t>
            </a:r>
            <a:r>
              <a:rPr lang="en-US" u="sng" dirty="0" err="1">
                <a:ea typeface="+mj-ea"/>
                <a:cs typeface="+mj-cs"/>
              </a:rPr>
              <a:t>nia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naran</a:t>
            </a:r>
            <a:r>
              <a:rPr lang="en-US" u="sng" dirty="0">
                <a:ea typeface="+mj-ea"/>
                <a:cs typeface="+mj-cs"/>
              </a:rPr>
              <a:t> no </a:t>
            </a:r>
            <a:r>
              <a:rPr lang="en-US" u="sng" dirty="0" err="1">
                <a:ea typeface="+mj-ea"/>
                <a:cs typeface="+mj-cs"/>
              </a:rPr>
              <a:t>númeru</a:t>
            </a:r>
            <a:r>
              <a:rPr lang="en-US" u="sng" dirty="0">
                <a:ea typeface="+mj-ea"/>
                <a:cs typeface="+mj-cs"/>
              </a:rPr>
              <a:t>: Avenida Bidau </a:t>
            </a:r>
            <a:r>
              <a:rPr lang="en-US" u="sng" dirty="0" err="1">
                <a:ea typeface="+mj-ea"/>
                <a:cs typeface="+mj-cs"/>
              </a:rPr>
              <a:t>Lecidere</a:t>
            </a:r>
            <a:endParaRPr lang="en-US" u="sng" dirty="0"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 err="1">
                <a:ea typeface="+mj-ea"/>
                <a:cs typeface="+mj-cs"/>
              </a:rPr>
              <a:t>Munisípiu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nia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naran</a:t>
            </a:r>
            <a:r>
              <a:rPr lang="en-US" u="sng" dirty="0">
                <a:ea typeface="+mj-ea"/>
                <a:cs typeface="+mj-cs"/>
              </a:rPr>
              <a:t>: Dili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>
                <a:ea typeface="+mj-ea"/>
                <a:cs typeface="+mj-cs"/>
              </a:rPr>
              <a:t>Naran </a:t>
            </a:r>
            <a:r>
              <a:rPr lang="en-US" u="sng" dirty="0" err="1">
                <a:ea typeface="+mj-ea"/>
                <a:cs typeface="+mj-cs"/>
              </a:rPr>
              <a:t>postu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administrativu</a:t>
            </a:r>
            <a:r>
              <a:rPr lang="en-US" u="sng" dirty="0">
                <a:ea typeface="+mj-ea"/>
                <a:cs typeface="+mj-cs"/>
              </a:rPr>
              <a:t>: Nain </a:t>
            </a:r>
            <a:r>
              <a:rPr lang="en-US" u="sng" dirty="0" err="1">
                <a:ea typeface="+mj-ea"/>
                <a:cs typeface="+mj-cs"/>
              </a:rPr>
              <a:t>Feto</a:t>
            </a:r>
            <a:endParaRPr lang="en-US" u="sng" dirty="0"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 err="1">
                <a:ea typeface="+mj-ea"/>
                <a:cs typeface="+mj-cs"/>
              </a:rPr>
              <a:t>Kódigu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postál</a:t>
            </a:r>
            <a:r>
              <a:rPr lang="en-US" u="sng" dirty="0">
                <a:ea typeface="+mj-ea"/>
                <a:cs typeface="+mj-cs"/>
              </a:rPr>
              <a:t> </a:t>
            </a:r>
            <a:r>
              <a:rPr lang="en-US" u="sng" dirty="0" err="1">
                <a:ea typeface="+mj-ea"/>
                <a:cs typeface="+mj-cs"/>
              </a:rPr>
              <a:t>administrativu</a:t>
            </a:r>
            <a:r>
              <a:rPr lang="en-US" u="sng" dirty="0">
                <a:ea typeface="+mj-ea"/>
                <a:cs typeface="+mj-cs"/>
              </a:rPr>
              <a:t>: TL0604</a:t>
            </a:r>
            <a:endParaRPr lang="en-US" sz="1800" dirty="0">
              <a:latin typeface="+mn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E306D1-DE1E-4D71-7CEB-0026F2F5F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1633156" y="4840744"/>
            <a:ext cx="600514" cy="5411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93C23-26F1-500A-DF5B-6637CAFF7DC0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77CC5-38A2-BB9D-9129-BE931C9D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059" r="2088" b="10279"/>
          <a:stretch>
            <a:fillRect/>
          </a:stretch>
        </p:blipFill>
        <p:spPr>
          <a:xfrm>
            <a:off x="7205367" y="122354"/>
            <a:ext cx="3785579" cy="2807607"/>
          </a:xfrm>
          <a:prstGeom prst="rect">
            <a:avLst/>
          </a:prstGeom>
        </p:spPr>
      </p:pic>
      <p:sp>
        <p:nvSpPr>
          <p:cNvPr id="9" name="Right Arrow 11">
            <a:extLst>
              <a:ext uri="{FF2B5EF4-FFF2-40B4-BE49-F238E27FC236}">
                <a16:creationId xmlns:a16="http://schemas.microsoft.com/office/drawing/2014/main" id="{E3D362E7-BC4B-CFF2-2339-A440DFF55B6C}"/>
              </a:ext>
            </a:extLst>
          </p:cNvPr>
          <p:cNvSpPr/>
          <p:nvPr/>
        </p:nvSpPr>
        <p:spPr bwMode="auto">
          <a:xfrm>
            <a:off x="6503601" y="1457233"/>
            <a:ext cx="2460408" cy="4191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002F25-B760-1261-A980-787F01D50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055" y="5552828"/>
            <a:ext cx="6383710" cy="535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AE27C3-A72D-9E7F-FD05-10BB0C222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2597" y="2791406"/>
            <a:ext cx="2608274" cy="3437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84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5496</TotalTime>
  <Words>82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MORU Epi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337</cp:revision>
  <dcterms:created xsi:type="dcterms:W3CDTF">2021-09-02T13:03:17Z</dcterms:created>
  <dcterms:modified xsi:type="dcterms:W3CDTF">2026-06-18T16:56:16Z</dcterms:modified>
</cp:coreProperties>
</file>