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"/>
  </p:notesMasterIdLst>
  <p:sldIdLst>
    <p:sldId id="2788" r:id="rId2"/>
    <p:sldId id="276" r:id="rId3"/>
    <p:sldId id="2794" r:id="rId4"/>
  </p:sldIdLst>
  <p:sldSz cx="12192000" cy="6858000"/>
  <p:notesSz cx="6858000" cy="9144000"/>
  <p:custDataLst>
    <p:tags r:id="rId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8D9FFF40-DDF4-4382-A1DA-2DFBB80B25A7}">
          <p14:sldIdLst>
            <p14:sldId id="2788"/>
            <p14:sldId id="276"/>
            <p14:sldId id="279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480" userDrawn="1">
          <p15:clr>
            <a:srgbClr val="A4A3A4"/>
          </p15:clr>
        </p15:guide>
        <p15:guide id="2" pos="325" userDrawn="1">
          <p15:clr>
            <a:srgbClr val="A4A3A4"/>
          </p15:clr>
        </p15:guide>
        <p15:guide id="3" orient="horz" pos="300" userDrawn="1">
          <p15:clr>
            <a:srgbClr val="A4A3A4"/>
          </p15:clr>
        </p15:guide>
        <p15:guide id="4" pos="3500" userDrawn="1">
          <p15:clr>
            <a:srgbClr val="A4A3A4"/>
          </p15:clr>
        </p15:guide>
        <p15:guide id="5" orient="horz" pos="3430" userDrawn="1">
          <p15:clr>
            <a:srgbClr val="A4A3A4"/>
          </p15:clr>
        </p15:guide>
        <p15:guide id="7" pos="7355" userDrawn="1">
          <p15:clr>
            <a:srgbClr val="A4A3A4"/>
          </p15:clr>
        </p15:guide>
        <p15:guide id="8" orient="horz" pos="247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F0FF"/>
    <a:srgbClr val="1F83C5"/>
    <a:srgbClr val="002147"/>
    <a:srgbClr val="7F6000"/>
    <a:srgbClr val="FE7F00"/>
    <a:srgbClr val="FF9933"/>
    <a:srgbClr val="3466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465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14" y="102"/>
      </p:cViewPr>
      <p:guideLst>
        <p:guide orient="horz" pos="1480"/>
        <p:guide pos="325"/>
        <p:guide orient="horz" pos="300"/>
        <p:guide pos="3500"/>
        <p:guide orient="horz" pos="3430"/>
        <p:guide pos="7355"/>
        <p:guide orient="horz" pos="247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81" d="100"/>
          <a:sy n="81" d="100"/>
        </p:scale>
        <p:origin x="3894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625442-F05A-4FC3-9A08-3A325D2C6ED9}" type="datetimeFigureOut">
              <a:rPr lang="en-GB" smtClean="0"/>
              <a:t>18/06/2026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D482C6-7221-442F-AC9E-4AD7982D5D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850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1EE821-4632-AC0A-7C92-59425064FD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FCDE4FD-B624-E86C-9408-CF3048CEBA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4227454-5CE4-D461-15DF-69E874CD2F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5011D4-E3AB-B522-918B-B615FDBB24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1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2253215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FA89B-C398-4580-AF4B-810F2252F20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2943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eaLnBrk="1" hangingPunct="1">
              <a:defRPr/>
            </a:pPr>
            <a:endParaRPr lang="en-US" sz="1200" kern="1200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FA89B-C398-4580-AF4B-810F2252F20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234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7564" y="6372237"/>
            <a:ext cx="2244436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2CF7BD0-B8B5-4FD1-B667-C9EC0A5E21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686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53B4875D-6EE9-4D19-82C7-9FEAD0E1763A}" type="datetimeFigureOut">
              <a:rPr lang="en-US" smtClean="0"/>
              <a:t>6/18/2026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7BD0-B8B5-4FD1-B667-C9EC0A5E2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549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53B4875D-6EE9-4D19-82C7-9FEAD0E1763A}" type="datetimeFigureOut">
              <a:rPr lang="en-US" smtClean="0"/>
              <a:t>6/18/2026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7BD0-B8B5-4FD1-B667-C9EC0A5E2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49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30AEC5-3548-4E72-9F65-B464DE7E9D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53B4875D-6EE9-4D19-82C7-9FEAD0E1763A}" type="datetimeFigureOut">
              <a:rPr lang="en-US" smtClean="0"/>
              <a:t>6/18/2026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F4B33C8-A600-459B-8D12-DF5499B24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45100" y="644762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AF2E54-F30D-4F16-80BD-0575CE8B7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7BD0-B8B5-4FD1-B667-C9EC0A5E2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3107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itle and Content">
  <p:cSld name="8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5374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3392759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53B4875D-6EE9-4D19-82C7-9FEAD0E1763A}" type="datetimeFigureOut">
              <a:rPr lang="en-US" smtClean="0"/>
              <a:t>6/18/2026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7BD0-B8B5-4FD1-B667-C9EC0A5E2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87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53B4875D-6EE9-4D19-82C7-9FEAD0E1763A}" type="datetimeFigureOut">
              <a:rPr lang="en-US" smtClean="0"/>
              <a:t>6/18/2026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7BD0-B8B5-4FD1-B667-C9EC0A5E2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435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53B4875D-6EE9-4D19-82C7-9FEAD0E1763A}" type="datetimeFigureOut">
              <a:rPr lang="en-US" smtClean="0"/>
              <a:t>6/18/2026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7BD0-B8B5-4FD1-B667-C9EC0A5E2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78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53B4875D-6EE9-4D19-82C7-9FEAD0E1763A}" type="datetimeFigureOut">
              <a:rPr lang="en-US" smtClean="0"/>
              <a:t>6/18/2026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7BD0-B8B5-4FD1-B667-C9EC0A5E2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899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53B4875D-6EE9-4D19-82C7-9FEAD0E1763A}" type="datetimeFigureOut">
              <a:rPr lang="en-US" smtClean="0"/>
              <a:t>6/18/2026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7BD0-B8B5-4FD1-B667-C9EC0A5E2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305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53B4875D-6EE9-4D19-82C7-9FEAD0E1763A}" type="datetimeFigureOut">
              <a:rPr lang="en-US" smtClean="0"/>
              <a:t>6/18/2026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7BD0-B8B5-4FD1-B667-C9EC0A5E2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835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53B4875D-6EE9-4D19-82C7-9FEAD0E1763A}" type="datetimeFigureOut">
              <a:rPr lang="en-US" smtClean="0"/>
              <a:t>6/18/2026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7BD0-B8B5-4FD1-B667-C9EC0A5E2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564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53B4875D-6EE9-4D19-82C7-9FEAD0E1763A}" type="datetimeFigureOut">
              <a:rPr lang="en-US" smtClean="0"/>
              <a:t>6/18/2026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7BD0-B8B5-4FD1-B667-C9EC0A5E2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250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7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354001"/>
            <a:ext cx="12192000" cy="503999"/>
          </a:xfrm>
          <a:prstGeom prst="rect">
            <a:avLst/>
          </a:prstGeom>
          <a:solidFill>
            <a:srgbClr val="1F83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06314" y="6419850"/>
            <a:ext cx="621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CF7BD0-B8B5-4FD1-B667-C9EC0A5E21A2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Google Shape;17;p25">
            <a:extLst>
              <a:ext uri="{FF2B5EF4-FFF2-40B4-BE49-F238E27FC236}">
                <a16:creationId xmlns:a16="http://schemas.microsoft.com/office/drawing/2014/main" id="{631B12C8-40DA-D8E5-BDDD-729AFF29CE2B}"/>
              </a:ext>
            </a:extLst>
          </p:cNvPr>
          <p:cNvSpPr/>
          <p:nvPr/>
        </p:nvSpPr>
        <p:spPr>
          <a:xfrm>
            <a:off x="7684606" y="6428557"/>
            <a:ext cx="359569" cy="376238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584D217-1732-2173-7C8E-310B3A940ADF}"/>
              </a:ext>
            </a:extLst>
          </p:cNvPr>
          <p:cNvGrpSpPr/>
          <p:nvPr userDrawn="1"/>
        </p:nvGrpSpPr>
        <p:grpSpPr>
          <a:xfrm>
            <a:off x="1753476" y="6396842"/>
            <a:ext cx="8692977" cy="440669"/>
            <a:chOff x="1724901" y="6396842"/>
            <a:chExt cx="8692977" cy="440669"/>
          </a:xfrm>
        </p:grpSpPr>
        <p:pic>
          <p:nvPicPr>
            <p:cNvPr id="22" name="Google Shape;20;p25">
              <a:extLst>
                <a:ext uri="{FF2B5EF4-FFF2-40B4-BE49-F238E27FC236}">
                  <a16:creationId xmlns:a16="http://schemas.microsoft.com/office/drawing/2014/main" id="{64F20500-7B52-0D1E-C489-DC9B3C3B6E1C}"/>
                </a:ext>
              </a:extLst>
            </p:cNvPr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8724773" y="6396842"/>
              <a:ext cx="438912" cy="4389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Google Shape;15;p25">
              <a:extLst>
                <a:ext uri="{FF2B5EF4-FFF2-40B4-BE49-F238E27FC236}">
                  <a16:creationId xmlns:a16="http://schemas.microsoft.com/office/drawing/2014/main" id="{E6DA330A-3F2F-6139-D9CD-D45D697DE8DD}"/>
                </a:ext>
              </a:extLst>
            </p:cNvPr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6060264" y="6396842"/>
              <a:ext cx="1315116" cy="4389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Google Shape;16;p25">
              <a:extLst>
                <a:ext uri="{FF2B5EF4-FFF2-40B4-BE49-F238E27FC236}">
                  <a16:creationId xmlns:a16="http://schemas.microsoft.com/office/drawing/2014/main" id="{C9C7F4A1-A620-C01E-F543-5F08F00E4F12}"/>
                </a:ext>
              </a:extLst>
            </p:cNvPr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4765575" y="6396844"/>
              <a:ext cx="1145263" cy="4406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Google Shape;18;p25">
              <a:extLst>
                <a:ext uri="{FF2B5EF4-FFF2-40B4-BE49-F238E27FC236}">
                  <a16:creationId xmlns:a16="http://schemas.microsoft.com/office/drawing/2014/main" id="{574C1756-06E0-046E-EA1E-3FA8DC640D45}"/>
                </a:ext>
              </a:extLst>
            </p:cNvPr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7628636" y="6396842"/>
              <a:ext cx="438912" cy="4389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Google Shape;19;p25">
              <a:extLst>
                <a:ext uri="{FF2B5EF4-FFF2-40B4-BE49-F238E27FC236}">
                  <a16:creationId xmlns:a16="http://schemas.microsoft.com/office/drawing/2014/main" id="{CB77B44F-CBB9-C210-6409-4471D64B8067}"/>
                </a:ext>
              </a:extLst>
            </p:cNvPr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8190992" y="6396842"/>
              <a:ext cx="438912" cy="4389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Google Shape;21;p25">
              <a:extLst>
                <a:ext uri="{FF2B5EF4-FFF2-40B4-BE49-F238E27FC236}">
                  <a16:creationId xmlns:a16="http://schemas.microsoft.com/office/drawing/2014/main" id="{CDE0E9B6-B19F-0BA2-5C72-9877ED6506CA}"/>
                </a:ext>
              </a:extLst>
            </p:cNvPr>
            <p:cNvPicPr preferRelativeResize="0"/>
            <p:nvPr/>
          </p:nvPicPr>
          <p:blipFill rotWithShape="1">
            <a:blip r:embed="rId21">
              <a:alphaModFix/>
            </a:blip>
            <a:srcRect l="54857" t="50670" r="16315" b="29323"/>
            <a:stretch/>
          </p:blipFill>
          <p:spPr>
            <a:xfrm>
              <a:off x="9272056" y="6398345"/>
              <a:ext cx="1145822" cy="4374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9C95186-E479-BFCF-D2C8-3041AE03217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44" t="23927" r="5849" b="24356"/>
            <a:stretch>
              <a:fillRect/>
            </a:stretch>
          </p:blipFill>
          <p:spPr>
            <a:xfrm>
              <a:off x="1724901" y="6396842"/>
              <a:ext cx="2936089" cy="439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89911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90" r:id="rId13"/>
    <p:sldLayoutId id="2147483691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2929D5-C670-0CFA-687F-DDAB1A6A2C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6">
            <a:extLst>
              <a:ext uri="{FF2B5EF4-FFF2-40B4-BE49-F238E27FC236}">
                <a16:creationId xmlns:a16="http://schemas.microsoft.com/office/drawing/2014/main" id="{78428B71-3459-C613-9968-D331E1D942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894" y="4349146"/>
            <a:ext cx="1069489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3200" dirty="0">
                <a:latin typeface="+mn-lt"/>
                <a:ea typeface="Century Gothic" charset="0"/>
                <a:cs typeface="Century Gothic" charset="0"/>
              </a:rPr>
              <a:t>Exercise 2: Using basic functionalities of QGIS</a:t>
            </a:r>
            <a:endParaRPr lang="en-US" altLang="en-US" sz="3200" dirty="0">
              <a:latin typeface="+mn-lt"/>
              <a:ea typeface="Century Gothic" charset="0"/>
              <a:cs typeface="Century Gothic" charset="0"/>
            </a:endParaRPr>
          </a:p>
        </p:txBody>
      </p:sp>
      <p:sp>
        <p:nvSpPr>
          <p:cNvPr id="2" name="TextBox 6">
            <a:extLst>
              <a:ext uri="{FF2B5EF4-FFF2-40B4-BE49-F238E27FC236}">
                <a16:creationId xmlns:a16="http://schemas.microsoft.com/office/drawing/2014/main" id="{0F617901-F626-4BE4-3548-40378DD5AE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789731"/>
            <a:ext cx="121920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4400" dirty="0">
                <a:latin typeface="+mn-lt"/>
                <a:ea typeface="Century Gothic" charset="0"/>
                <a:cs typeface="Century Gothic" charset="0"/>
              </a:rPr>
              <a:t>Introduction to geospatial data management</a:t>
            </a:r>
          </a:p>
          <a:p>
            <a:pPr algn="ctr"/>
            <a:r>
              <a:rPr lang="en-US" sz="4400" dirty="0">
                <a:latin typeface="+mn-lt"/>
                <a:ea typeface="Century Gothic" charset="0"/>
                <a:cs typeface="Century Gothic" charset="0"/>
              </a:rPr>
              <a:t>and technologies for Health Programs training workshop - Timor Leste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CCEB41-8D25-563C-B6E0-90718EC0B9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967" y="110464"/>
            <a:ext cx="1420066" cy="1465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286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C8838FF-99F8-A070-F8DF-BAE02987272D}"/>
              </a:ext>
            </a:extLst>
          </p:cNvPr>
          <p:cNvSpPr txBox="1">
            <a:spLocks/>
          </p:cNvSpPr>
          <p:nvPr/>
        </p:nvSpPr>
        <p:spPr bwMode="auto">
          <a:xfrm>
            <a:off x="344441" y="126296"/>
            <a:ext cx="12192000" cy="693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002147"/>
                </a:solidFill>
                <a:ea typeface="+mj-ea"/>
                <a:cs typeface="+mj-cs"/>
              </a:defRPr>
            </a:lvl1pPr>
            <a:lvl2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2pPr>
            <a:lvl3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3pPr>
            <a:lvl4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4pPr>
            <a:lvl5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9pPr>
          </a:lstStyle>
          <a:p>
            <a:pPr algn="l"/>
            <a:r>
              <a:rPr lang="en-US" dirty="0">
                <a:solidFill>
                  <a:schemeClr val="tx1"/>
                </a:solidFill>
              </a:rPr>
              <a:t>What is QGIS?</a:t>
            </a:r>
            <a:endParaRPr lang="fr-CH" altLang="en-US" dirty="0">
              <a:solidFill>
                <a:schemeClr val="tx1"/>
              </a:solidFill>
            </a:endParaRPr>
          </a:p>
        </p:txBody>
      </p:sp>
      <p:sp>
        <p:nvSpPr>
          <p:cNvPr id="11" name="TextBox 2">
            <a:extLst>
              <a:ext uri="{FF2B5EF4-FFF2-40B4-BE49-F238E27FC236}">
                <a16:creationId xmlns:a16="http://schemas.microsoft.com/office/drawing/2014/main" id="{F0F5DAA9-C00F-A110-65EA-85C09C0FCA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0845" y="998946"/>
            <a:ext cx="10497767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PH" sz="2800" b="1" dirty="0">
                <a:latin typeface="+mn-lt"/>
              </a:rPr>
              <a:t>QGIS</a:t>
            </a:r>
            <a:r>
              <a:rPr lang="en-PH" sz="2800" dirty="0">
                <a:latin typeface="+mn-lt"/>
              </a:rPr>
              <a:t> (formerly known as Quantum GIS) is a free and open-source cross platform desktop geographic information system (GIS) application that supports viewing, editing, and analysis of geospatial data.</a:t>
            </a:r>
          </a:p>
        </p:txBody>
      </p:sp>
      <p:sp>
        <p:nvSpPr>
          <p:cNvPr id="12" name="TextBox 6">
            <a:extLst>
              <a:ext uri="{FF2B5EF4-FFF2-40B4-BE49-F238E27FC236}">
                <a16:creationId xmlns:a16="http://schemas.microsoft.com/office/drawing/2014/main" id="{C524F210-2B9C-8EC1-DDB0-65B08A7CE4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900" y="4841613"/>
            <a:ext cx="970670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PH" sz="2800" dirty="0">
                <a:latin typeface="+mn-lt"/>
              </a:rPr>
              <a:t>Why are we using QGIS version 3.44?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CD5CC9-E1B6-1C9C-5D13-C9D791027FEB}"/>
              </a:ext>
            </a:extLst>
          </p:cNvPr>
          <p:cNvSpPr txBox="1"/>
          <p:nvPr/>
        </p:nvSpPr>
        <p:spPr>
          <a:xfrm>
            <a:off x="2059640" y="5390811"/>
            <a:ext cx="98275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PH" sz="2800" dirty="0">
                <a:latin typeface="+mn-lt"/>
              </a:rPr>
              <a:t>Most recent and stable version of QGIS</a:t>
            </a:r>
          </a:p>
        </p:txBody>
      </p:sp>
      <p:sp>
        <p:nvSpPr>
          <p:cNvPr id="3" name="Google Shape;473;p45">
            <a:extLst>
              <a:ext uri="{FF2B5EF4-FFF2-40B4-BE49-F238E27FC236}">
                <a16:creationId xmlns:a16="http://schemas.microsoft.com/office/drawing/2014/main" id="{EA1D4074-82B6-344A-961F-A4549E74DB8D}"/>
              </a:ext>
            </a:extLst>
          </p:cNvPr>
          <p:cNvSpPr/>
          <p:nvPr/>
        </p:nvSpPr>
        <p:spPr>
          <a:xfrm>
            <a:off x="1531619" y="5438950"/>
            <a:ext cx="477797" cy="38809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61AA"/>
          </a:solidFill>
          <a:ln>
            <a:noFill/>
          </a:ln>
        </p:spPr>
        <p:txBody>
          <a:bodyPr spcFirstLastPara="1" wrap="square" lIns="109738" tIns="54854" rIns="109738" bIns="54854" anchor="ctr" anchorCtr="0">
            <a:noAutofit/>
          </a:bodyPr>
          <a:lstStyle/>
          <a:p>
            <a:pPr>
              <a:buSzPts val="1200"/>
            </a:pPr>
            <a:endParaRPr sz="1441" dirty="0">
              <a:latin typeface="+mj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0154A2-DAF3-F958-3A69-B708EC823ECC}"/>
              </a:ext>
            </a:extLst>
          </p:cNvPr>
          <p:cNvSpPr txBox="1">
            <a:spLocks/>
          </p:cNvSpPr>
          <p:nvPr/>
        </p:nvSpPr>
        <p:spPr bwMode="auto">
          <a:xfrm>
            <a:off x="11797553" y="6472237"/>
            <a:ext cx="394447" cy="28715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1CFA5E-D7BE-45A1-BD59-8EBEFF519CD8}" type="slidenum">
              <a:rPr lang="en-GB" altLang="en-US" sz="1200" smtClean="0">
                <a:solidFill>
                  <a:schemeClr val="bg1"/>
                </a:solidFill>
              </a:rPr>
              <a:pPr/>
              <a:t>2</a:t>
            </a:fld>
            <a:endParaRPr lang="en-GB" altLang="en-US" sz="120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9EB0FD-98FF-6287-0008-4611962809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4990" y="2584501"/>
            <a:ext cx="4462020" cy="1940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85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4499674-5AAC-7072-C214-4B6E992DBDE8}"/>
              </a:ext>
            </a:extLst>
          </p:cNvPr>
          <p:cNvSpPr txBox="1">
            <a:spLocks/>
          </p:cNvSpPr>
          <p:nvPr/>
        </p:nvSpPr>
        <p:spPr bwMode="auto">
          <a:xfrm>
            <a:off x="334281" y="126296"/>
            <a:ext cx="12192000" cy="693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002147"/>
                </a:solidFill>
                <a:ea typeface="+mj-ea"/>
                <a:cs typeface="+mj-cs"/>
              </a:defRPr>
            </a:lvl1pPr>
            <a:lvl2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2pPr>
            <a:lvl3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3pPr>
            <a:lvl4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4pPr>
            <a:lvl5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9pPr>
          </a:lstStyle>
          <a:p>
            <a:pPr algn="l"/>
            <a:r>
              <a:rPr lang="en-US" dirty="0">
                <a:solidFill>
                  <a:schemeClr val="tx1"/>
                </a:solidFill>
              </a:rPr>
              <a:t>QGIS (Interface, main functionalities)?</a:t>
            </a:r>
            <a:endParaRPr lang="fr-CH" altLang="en-US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08DAFE-3443-BE82-92BC-FDE83468E8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8856" y="-15677"/>
            <a:ext cx="1317692" cy="12078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FCF8E9F-87F2-65F1-B749-DFD7E5F0EB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29"/>
          <a:stretch/>
        </p:blipFill>
        <p:spPr bwMode="auto">
          <a:xfrm>
            <a:off x="1794864" y="981679"/>
            <a:ext cx="6663889" cy="35994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49364A5-D91F-BFA1-6AD9-D41FEB66502A}"/>
              </a:ext>
            </a:extLst>
          </p:cNvPr>
          <p:cNvSpPr txBox="1">
            <a:spLocks/>
          </p:cNvSpPr>
          <p:nvPr/>
        </p:nvSpPr>
        <p:spPr bwMode="auto">
          <a:xfrm>
            <a:off x="1991544" y="5157788"/>
            <a:ext cx="3779838" cy="61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en-PH" altLang="en-US" sz="3200" b="1" dirty="0">
                <a:latin typeface="+mn-lt"/>
              </a:rPr>
              <a:t>Let’s have a look together!</a:t>
            </a:r>
          </a:p>
        </p:txBody>
      </p:sp>
      <p:sp>
        <p:nvSpPr>
          <p:cNvPr id="10" name="Rectangle 13">
            <a:extLst>
              <a:ext uri="{FF2B5EF4-FFF2-40B4-BE49-F238E27FC236}">
                <a16:creationId xmlns:a16="http://schemas.microsoft.com/office/drawing/2014/main" id="{02DD6AF0-96A5-E3BB-5CC6-EC28D5A793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1261" y="5876321"/>
            <a:ext cx="300931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GB" sz="1400" dirty="0">
                <a:latin typeface="+mn-lt"/>
                <a:cs typeface="Tahoma" pitchFamily="34" charset="0"/>
              </a:rPr>
              <a:t>QGIS_Interface_Menu_Tools_EN.pdf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5E8FEF5E-B6AA-69FB-738A-8F0479F2E229}"/>
              </a:ext>
            </a:extLst>
          </p:cNvPr>
          <p:cNvSpPr txBox="1">
            <a:spLocks/>
          </p:cNvSpPr>
          <p:nvPr/>
        </p:nvSpPr>
        <p:spPr bwMode="auto">
          <a:xfrm>
            <a:off x="11797553" y="6472237"/>
            <a:ext cx="394447" cy="28715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1CFA5E-D7BE-45A1-BD59-8EBEFF519CD8}" type="slidenum">
              <a:rPr lang="en-GB" altLang="en-US" sz="1200" smtClean="0">
                <a:solidFill>
                  <a:schemeClr val="bg1"/>
                </a:solidFill>
              </a:rPr>
              <a:pPr/>
              <a:t>3</a:t>
            </a:fld>
            <a:endParaRPr lang="en-GB" altLang="en-US" sz="1200">
              <a:solidFill>
                <a:schemeClr val="bg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4936B6E-577E-A2D8-CF42-DBB3DA415C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1261" y="1870983"/>
            <a:ext cx="3076406" cy="400533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2BE2005-6A41-A4AF-C146-37212A89991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0520" t="38265" r="10441" b="47050"/>
          <a:stretch/>
        </p:blipFill>
        <p:spPr>
          <a:xfrm>
            <a:off x="10349505" y="5599458"/>
            <a:ext cx="614422" cy="553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12964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5d77ab39-99b3-4b56-8024-34505d31c567"/>
</p:tagLst>
</file>

<file path=ppt/theme/theme1.xml><?xml version="1.0" encoding="utf-8"?>
<a:theme xmlns:a="http://schemas.openxmlformats.org/drawingml/2006/main" name="MORU Epi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RU Epi NEW 4_3 191018.potx" id="{98E674E4-836A-45AF-B6ED-DC325EA403FB}" vid="{9AECCC77-F4DD-49CF-91A4-43ED9B9F4A4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GF_IDN_MORU-HGL_ve1</Template>
  <TotalTime>5301</TotalTime>
  <Words>106</Words>
  <Application>Microsoft Office PowerPoint</Application>
  <PresentationFormat>Widescreen</PresentationFormat>
  <Paragraphs>15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MORU Epi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Izay Pantanilla</dc:creator>
  <cp:lastModifiedBy>Izay Pantanilla</cp:lastModifiedBy>
  <cp:revision>321</cp:revision>
  <dcterms:created xsi:type="dcterms:W3CDTF">2021-09-02T13:03:17Z</dcterms:created>
  <dcterms:modified xsi:type="dcterms:W3CDTF">2026-06-18T13:41:06Z</dcterms:modified>
</cp:coreProperties>
</file>