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788" r:id="rId2"/>
    <p:sldId id="276" r:id="rId3"/>
    <p:sldId id="2794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788"/>
            <p14:sldId id="276"/>
            <p14:sldId id="27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14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EE821-4632-AC0A-7C92-59425064F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CDE4FD-B624-E86C-9408-CF3048CEB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227454-5CE4-D461-15DF-69E874CD2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011D4-E3AB-B522-918B-B615FDBB24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25321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9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US" sz="12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3FA89B-C398-4580-AF4B-810F2252F2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929D5-C670-0CFA-687F-DDAB1A6A2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78428B71-3459-C613-9968-D331E1D94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Ezersísiu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2: Uza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funsionalidade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báziku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sira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husi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QGIS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CEB41-8D25-563C-B6E0-90718EC0B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44ACA873-26F8-D7C0-AEBE-EE99A5C0D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322628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8838FF-99F8-A070-F8DF-BAE02987272D}"/>
              </a:ext>
            </a:extLst>
          </p:cNvPr>
          <p:cNvSpPr txBox="1">
            <a:spLocks/>
          </p:cNvSpPr>
          <p:nvPr/>
        </p:nvSpPr>
        <p:spPr bwMode="auto">
          <a:xfrm>
            <a:off x="1" y="36646"/>
            <a:ext cx="12192000" cy="672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Saida </a:t>
            </a:r>
            <a:r>
              <a:rPr lang="en-US" dirty="0" err="1">
                <a:solidFill>
                  <a:schemeClr val="tx1"/>
                </a:solidFill>
              </a:rPr>
              <a:t>maka</a:t>
            </a:r>
            <a:r>
              <a:rPr lang="en-US" dirty="0">
                <a:solidFill>
                  <a:schemeClr val="tx1"/>
                </a:solidFill>
              </a:rPr>
              <a:t> QGIS?</a:t>
            </a:r>
            <a:endParaRPr lang="fr-CH" altLang="en-US" dirty="0">
              <a:solidFill>
                <a:schemeClr val="tx1"/>
              </a:solidFill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0F5DAA9-C00F-A110-65EA-85C09C0FC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845" y="998946"/>
            <a:ext cx="1049776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b="1" dirty="0"/>
              <a:t>QGIS </a:t>
            </a:r>
            <a:r>
              <a:rPr lang="en-PH" sz="2800" dirty="0"/>
              <a:t>(</a:t>
            </a:r>
            <a:r>
              <a:rPr lang="en-PH" sz="2800" dirty="0" err="1"/>
              <a:t>koñesidu</a:t>
            </a:r>
            <a:r>
              <a:rPr lang="en-PH" sz="2800" dirty="0"/>
              <a:t> </a:t>
            </a:r>
            <a:r>
              <a:rPr lang="en-PH" sz="2800" dirty="0" err="1"/>
              <a:t>hanesan</a:t>
            </a:r>
            <a:r>
              <a:rPr lang="en-PH" sz="2800" dirty="0"/>
              <a:t> Quantum SIG) </a:t>
            </a:r>
            <a:r>
              <a:rPr lang="en-PH" sz="2800" dirty="0" err="1"/>
              <a:t>maka</a:t>
            </a:r>
            <a:r>
              <a:rPr lang="en-PH" sz="2800" dirty="0"/>
              <a:t> </a:t>
            </a:r>
            <a:r>
              <a:rPr lang="en-PH" sz="2800" dirty="0" err="1"/>
              <a:t>aplikasaun</a:t>
            </a:r>
            <a:r>
              <a:rPr lang="en-PH" sz="2800" dirty="0"/>
              <a:t> Sistema </a:t>
            </a:r>
            <a:r>
              <a:rPr lang="en-PH" sz="2800" dirty="0" err="1"/>
              <a:t>Informasaun</a:t>
            </a:r>
            <a:r>
              <a:rPr lang="en-PH" sz="2800" dirty="0"/>
              <a:t> </a:t>
            </a:r>
            <a:r>
              <a:rPr lang="en-PH" sz="2800" dirty="0" err="1"/>
              <a:t>Geográfika</a:t>
            </a:r>
            <a:r>
              <a:rPr lang="en-PH" sz="2800" dirty="0"/>
              <a:t> (SIG) </a:t>
            </a:r>
            <a:r>
              <a:rPr lang="en-PH" sz="2800" dirty="0" err="1"/>
              <a:t>ida</a:t>
            </a:r>
            <a:r>
              <a:rPr lang="en-PH" sz="2800" dirty="0"/>
              <a:t> </a:t>
            </a:r>
            <a:r>
              <a:rPr lang="en-PH" sz="2800" dirty="0" err="1"/>
              <a:t>ne'ebé</a:t>
            </a:r>
            <a:r>
              <a:rPr lang="en-PH" sz="2800" dirty="0"/>
              <a:t> livre no ho </a:t>
            </a:r>
            <a:r>
              <a:rPr lang="en-PH" sz="2800" dirty="0" err="1"/>
              <a:t>kódigu</a:t>
            </a:r>
            <a:r>
              <a:rPr lang="en-PH" sz="2800" dirty="0"/>
              <a:t> </a:t>
            </a:r>
            <a:r>
              <a:rPr lang="en-PH" sz="2800" dirty="0" err="1"/>
              <a:t>nakloke</a:t>
            </a:r>
            <a:r>
              <a:rPr lang="en-PH" sz="2800" dirty="0"/>
              <a:t> </a:t>
            </a:r>
            <a:r>
              <a:rPr lang="en-PH" sz="2800" dirty="0" err="1"/>
              <a:t>ne'ebé</a:t>
            </a:r>
            <a:r>
              <a:rPr lang="en-PH" sz="2800" dirty="0"/>
              <a:t> </a:t>
            </a:r>
            <a:r>
              <a:rPr lang="en-PH" sz="2800" dirty="0" err="1"/>
              <a:t>suporta</a:t>
            </a:r>
            <a:r>
              <a:rPr lang="en-PH" sz="2800" dirty="0"/>
              <a:t> </a:t>
            </a:r>
            <a:r>
              <a:rPr lang="en-PH" sz="2800" dirty="0" err="1"/>
              <a:t>haree</a:t>
            </a:r>
            <a:r>
              <a:rPr lang="en-PH" sz="2800" dirty="0"/>
              <a:t>, </a:t>
            </a:r>
            <a:r>
              <a:rPr lang="en-PH" sz="2800" dirty="0" err="1"/>
              <a:t>edita</a:t>
            </a:r>
            <a:r>
              <a:rPr lang="en-PH" sz="2800" dirty="0"/>
              <a:t> no </a:t>
            </a:r>
            <a:r>
              <a:rPr lang="en-PH" sz="2800" dirty="0" err="1"/>
              <a:t>análize</a:t>
            </a:r>
            <a:r>
              <a:rPr lang="en-PH" sz="2800" dirty="0"/>
              <a:t> </a:t>
            </a:r>
            <a:r>
              <a:rPr lang="en-PH" sz="2800" dirty="0" err="1"/>
              <a:t>ba</a:t>
            </a:r>
            <a:r>
              <a:rPr lang="en-PH" sz="2800" dirty="0"/>
              <a:t> </a:t>
            </a:r>
            <a:r>
              <a:rPr lang="en-PH" sz="2800" dirty="0" err="1"/>
              <a:t>dadus</a:t>
            </a:r>
            <a:r>
              <a:rPr lang="en-PH" sz="2800" dirty="0"/>
              <a:t> </a:t>
            </a:r>
            <a:r>
              <a:rPr lang="en-PH" sz="2800" dirty="0" err="1"/>
              <a:t>jeoespasiál</a:t>
            </a:r>
            <a:r>
              <a:rPr lang="en-PH" sz="2800" dirty="0"/>
              <a:t> </a:t>
            </a:r>
            <a:r>
              <a:rPr lang="en-PH" sz="2800" dirty="0" err="1"/>
              <a:t>sira</a:t>
            </a:r>
            <a:r>
              <a:rPr lang="en-PH" sz="2800" dirty="0"/>
              <a:t>.</a:t>
            </a:r>
            <a:endParaRPr lang="en-PH" sz="2800" dirty="0">
              <a:latin typeface="+mn-lt"/>
            </a:endParaRP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C524F210-2B9C-8EC1-DDB0-65B08A7CE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00" y="4841613"/>
            <a:ext cx="9706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dirty="0" err="1"/>
              <a:t>Tanba</a:t>
            </a:r>
            <a:r>
              <a:rPr lang="en-PH" sz="2800" dirty="0"/>
              <a:t> </a:t>
            </a:r>
            <a:r>
              <a:rPr lang="en-PH" sz="2800" dirty="0" err="1"/>
              <a:t>saida</a:t>
            </a:r>
            <a:r>
              <a:rPr lang="en-PH" sz="2800" dirty="0"/>
              <a:t> </a:t>
            </a:r>
            <a:r>
              <a:rPr lang="en-PH" sz="2800" dirty="0" err="1"/>
              <a:t>maka</a:t>
            </a:r>
            <a:r>
              <a:rPr lang="en-PH" sz="2800" dirty="0"/>
              <a:t> </a:t>
            </a:r>
            <a:r>
              <a:rPr lang="en-PH" sz="2800" dirty="0" err="1"/>
              <a:t>ita</a:t>
            </a:r>
            <a:r>
              <a:rPr lang="en-PH" sz="2800" dirty="0"/>
              <a:t> </a:t>
            </a:r>
            <a:r>
              <a:rPr lang="en-PH" sz="2800" dirty="0" err="1"/>
              <a:t>uza</a:t>
            </a:r>
            <a:r>
              <a:rPr lang="en-PH" sz="2800" dirty="0"/>
              <a:t> QGIS </a:t>
            </a:r>
            <a:r>
              <a:rPr lang="en-PH" sz="2800" dirty="0" err="1"/>
              <a:t>versaun</a:t>
            </a:r>
            <a:r>
              <a:rPr lang="en-PH" sz="2800" dirty="0"/>
              <a:t> 3.44?</a:t>
            </a:r>
            <a:endParaRPr lang="en-PH" sz="28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D5CC9-E1B6-1C9C-5D13-C9D791027FEB}"/>
              </a:ext>
            </a:extLst>
          </p:cNvPr>
          <p:cNvSpPr txBox="1"/>
          <p:nvPr/>
        </p:nvSpPr>
        <p:spPr>
          <a:xfrm>
            <a:off x="2059640" y="5447961"/>
            <a:ext cx="9827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/>
              <a:t>Versaun QGIS nian ne'ebé foin lalais no estável liu</a:t>
            </a:r>
            <a:endParaRPr lang="en-PH" sz="2800" dirty="0">
              <a:latin typeface="+mn-lt"/>
            </a:endParaRPr>
          </a:p>
        </p:txBody>
      </p:sp>
      <p:sp>
        <p:nvSpPr>
          <p:cNvPr id="3" name="Google Shape;473;p45">
            <a:extLst>
              <a:ext uri="{FF2B5EF4-FFF2-40B4-BE49-F238E27FC236}">
                <a16:creationId xmlns:a16="http://schemas.microsoft.com/office/drawing/2014/main" id="{EA1D4074-82B6-344A-961F-A4549E74DB8D}"/>
              </a:ext>
            </a:extLst>
          </p:cNvPr>
          <p:cNvSpPr/>
          <p:nvPr/>
        </p:nvSpPr>
        <p:spPr>
          <a:xfrm>
            <a:off x="1581843" y="5528109"/>
            <a:ext cx="477797" cy="3880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1AA"/>
          </a:solidFill>
          <a:ln>
            <a:noFill/>
          </a:ln>
        </p:spPr>
        <p:txBody>
          <a:bodyPr spcFirstLastPara="1" wrap="square" lIns="109738" tIns="54854" rIns="109738" bIns="54854" anchor="ctr" anchorCtr="0">
            <a:noAutofit/>
          </a:bodyPr>
          <a:lstStyle/>
          <a:p>
            <a:pPr>
              <a:buSzPts val="1200"/>
            </a:pPr>
            <a:endParaRPr sz="1441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154A2-DAF3-F958-3A69-B708EC823ECC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9EB0FD-98FF-6287-0008-461196280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990" y="2584501"/>
            <a:ext cx="4462020" cy="194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5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4499674-5AAC-7072-C214-4B6E992DBDE8}"/>
              </a:ext>
            </a:extLst>
          </p:cNvPr>
          <p:cNvSpPr txBox="1">
            <a:spLocks/>
          </p:cNvSpPr>
          <p:nvPr/>
        </p:nvSpPr>
        <p:spPr bwMode="auto">
          <a:xfrm>
            <a:off x="1" y="11996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QGIS (Interface, main functionalities)?</a:t>
            </a:r>
            <a:endParaRPr lang="fr-CH" alt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08DAFE-3443-BE82-92BC-FDE83468E8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56" y="-15677"/>
            <a:ext cx="1317692" cy="120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F8E9F-87F2-65F1-B749-DFD7E5F0E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 bwMode="auto">
          <a:xfrm>
            <a:off x="1794864" y="981679"/>
            <a:ext cx="6663889" cy="359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49364A5-D91F-BFA1-6AD9-D41FEB66502A}"/>
              </a:ext>
            </a:extLst>
          </p:cNvPr>
          <p:cNvSpPr txBox="1">
            <a:spLocks/>
          </p:cNvSpPr>
          <p:nvPr/>
        </p:nvSpPr>
        <p:spPr bwMode="auto">
          <a:xfrm>
            <a:off x="1991544" y="5157788"/>
            <a:ext cx="37798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/>
              <a:t>Mai </a:t>
            </a:r>
            <a:r>
              <a:rPr lang="en-PH" altLang="en-US" sz="3200" b="1" dirty="0" err="1"/>
              <a:t>ita</a:t>
            </a:r>
            <a:r>
              <a:rPr lang="en-PH" altLang="en-US" sz="3200" b="1" dirty="0"/>
              <a:t> </a:t>
            </a:r>
            <a:r>
              <a:rPr lang="en-PH" altLang="en-US" sz="3200" b="1" dirty="0" err="1"/>
              <a:t>haree</a:t>
            </a:r>
            <a:r>
              <a:rPr lang="en-PH" altLang="en-US" sz="3200" b="1" dirty="0"/>
              <a:t> </a:t>
            </a:r>
            <a:r>
              <a:rPr lang="en-PH" altLang="en-US" sz="3200" b="1" dirty="0" err="1"/>
              <a:t>hamutuk</a:t>
            </a:r>
            <a:r>
              <a:rPr lang="en-PH" altLang="en-US" sz="3200" b="1" dirty="0"/>
              <a:t>!</a:t>
            </a:r>
            <a:endParaRPr lang="en-PH" altLang="en-US" sz="3200" b="1" dirty="0">
              <a:latin typeface="+mn-lt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02DD6AF0-96A5-E3BB-5CC6-EC28D5A79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1261" y="5876321"/>
            <a:ext cx="3009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dirty="0">
                <a:latin typeface="+mn-lt"/>
                <a:cs typeface="Tahoma" pitchFamily="34" charset="0"/>
              </a:rPr>
              <a:t>QGIS_Interface_Menu_Tools_TET.pdf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E8FEF5E-B6AA-69FB-738A-8F0479F2E229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3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4936B6E-577E-A2D8-CF42-DBB3DA415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261" y="1870983"/>
            <a:ext cx="3076406" cy="4005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BE2005-6A41-A4AF-C146-37212A8999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10349505" y="5599458"/>
            <a:ext cx="614422" cy="55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29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5498</TotalTime>
  <Words>108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MORU Epi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339</cp:revision>
  <dcterms:created xsi:type="dcterms:W3CDTF">2021-09-02T13:03:17Z</dcterms:created>
  <dcterms:modified xsi:type="dcterms:W3CDTF">2026-06-18T16:58:19Z</dcterms:modified>
</cp:coreProperties>
</file>