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723" r:id="rId2"/>
    <p:sldId id="2706" r:id="rId3"/>
    <p:sldId id="2707" r:id="rId4"/>
    <p:sldId id="2789" r:id="rId5"/>
    <p:sldId id="2790" r:id="rId6"/>
    <p:sldId id="2724" r:id="rId7"/>
    <p:sldId id="2725" r:id="rId8"/>
    <p:sldId id="2726" r:id="rId9"/>
    <p:sldId id="354" r:id="rId10"/>
    <p:sldId id="355" r:id="rId11"/>
    <p:sldId id="356" r:id="rId12"/>
    <p:sldId id="2709" r:id="rId13"/>
    <p:sldId id="358" r:id="rId14"/>
    <p:sldId id="359" r:id="rId15"/>
    <p:sldId id="2711" r:id="rId16"/>
    <p:sldId id="2713" r:id="rId17"/>
    <p:sldId id="2714" r:id="rId18"/>
    <p:sldId id="2715" r:id="rId19"/>
    <p:sldId id="2727" r:id="rId20"/>
    <p:sldId id="2728" r:id="rId21"/>
    <p:sldId id="302" r:id="rId22"/>
    <p:sldId id="384" r:id="rId23"/>
    <p:sldId id="293" r:id="rId24"/>
    <p:sldId id="317" r:id="rId25"/>
    <p:sldId id="320" r:id="rId26"/>
    <p:sldId id="2784" r:id="rId27"/>
    <p:sldId id="321" r:id="rId28"/>
    <p:sldId id="2702" r:id="rId29"/>
    <p:sldId id="2701" r:id="rId30"/>
    <p:sldId id="2703" r:id="rId31"/>
    <p:sldId id="2785" r:id="rId32"/>
    <p:sldId id="2705" r:id="rId33"/>
    <p:sldId id="2786" r:id="rId34"/>
    <p:sldId id="2787" r:id="rId35"/>
    <p:sldId id="2788" r:id="rId36"/>
    <p:sldId id="322" r:id="rId37"/>
  </p:sldIdLst>
  <p:sldSz cx="12192000" cy="6858000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D9FFF40-DDF4-4382-A1DA-2DFBB80B25A7}">
          <p14:sldIdLst>
            <p14:sldId id="2723"/>
            <p14:sldId id="2706"/>
            <p14:sldId id="2707"/>
            <p14:sldId id="2789"/>
            <p14:sldId id="2790"/>
            <p14:sldId id="2724"/>
            <p14:sldId id="2725"/>
            <p14:sldId id="2726"/>
            <p14:sldId id="354"/>
            <p14:sldId id="355"/>
            <p14:sldId id="356"/>
            <p14:sldId id="2709"/>
            <p14:sldId id="358"/>
            <p14:sldId id="359"/>
            <p14:sldId id="2711"/>
            <p14:sldId id="2713"/>
            <p14:sldId id="2714"/>
            <p14:sldId id="2715"/>
            <p14:sldId id="2727"/>
            <p14:sldId id="2728"/>
            <p14:sldId id="302"/>
            <p14:sldId id="384"/>
            <p14:sldId id="293"/>
            <p14:sldId id="317"/>
            <p14:sldId id="320"/>
            <p14:sldId id="2784"/>
            <p14:sldId id="321"/>
            <p14:sldId id="2702"/>
            <p14:sldId id="2701"/>
            <p14:sldId id="2703"/>
            <p14:sldId id="2785"/>
            <p14:sldId id="2705"/>
            <p14:sldId id="2786"/>
            <p14:sldId id="2787"/>
            <p14:sldId id="2788"/>
            <p14:sldId id="3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480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00" userDrawn="1">
          <p15:clr>
            <a:srgbClr val="A4A3A4"/>
          </p15:clr>
        </p15:guide>
        <p15:guide id="4" pos="3500" userDrawn="1">
          <p15:clr>
            <a:srgbClr val="A4A3A4"/>
          </p15:clr>
        </p15:guide>
        <p15:guide id="5" orient="horz" pos="3430" userDrawn="1">
          <p15:clr>
            <a:srgbClr val="A4A3A4"/>
          </p15:clr>
        </p15:guide>
        <p15:guide id="7" pos="7355" userDrawn="1">
          <p15:clr>
            <a:srgbClr val="A4A3A4"/>
          </p15:clr>
        </p15:guide>
        <p15:guide id="8" orient="horz" pos="24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0FF"/>
    <a:srgbClr val="1F83C5"/>
    <a:srgbClr val="002147"/>
    <a:srgbClr val="7F6000"/>
    <a:srgbClr val="FE7F00"/>
    <a:srgbClr val="FF9933"/>
    <a:srgbClr val="346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65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66" y="102"/>
      </p:cViewPr>
      <p:guideLst>
        <p:guide orient="horz" pos="1480"/>
        <p:guide pos="325"/>
        <p:guide orient="horz" pos="300"/>
        <p:guide pos="3500"/>
        <p:guide orient="horz" pos="3430"/>
        <p:guide pos="7355"/>
        <p:guide orient="horz" pos="24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3894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25442-F05A-4FC3-9A08-3A325D2C6ED9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482C6-7221-442F-AC9E-4AD7982D5D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5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8A2CD-14B9-5F5B-D9B5-5C3291D6D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4B654C-BBC0-1698-0319-92007431C1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ED019A-ECCF-A730-C315-AA983AC63C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63043-CE8A-1EF7-86F2-36333E500B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757951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1EBECE40-BA85-4910-A575-5B92A27895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A5975E17-C00A-49C8-8D1F-5C77A0433B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PH" altLang="en-US" dirty="0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9B008566-BA5F-4D7E-B06C-26F2534205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7F9E347-CE23-4F01-9C15-9DD492658145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303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23484932-0F1C-4204-93A5-926F60C3F3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46533026-FECF-402A-88DA-1FB584231F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PH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BB9E470B-99D4-4860-8A01-E553BACD7A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765BB00-D000-431C-9D25-6BB9597D51A5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388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28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021334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30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078677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7564" y="6372237"/>
            <a:ext cx="224443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CF7BD0-B8B5-4FD1-B667-C9EC0A5E21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8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49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49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30AEC5-3548-4E72-9F65-B464DE7E9D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4B33C8-A600-459B-8D12-DF5499B24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5100" y="644762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AF2E54-F30D-4F16-80BD-0575CE8B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10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25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01239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3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9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0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3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64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5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4001"/>
            <a:ext cx="12192000" cy="503999"/>
          </a:xfrm>
          <a:prstGeom prst="rect">
            <a:avLst/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6314" y="6419850"/>
            <a:ext cx="621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Google Shape;17;p25">
            <a:extLst>
              <a:ext uri="{FF2B5EF4-FFF2-40B4-BE49-F238E27FC236}">
                <a16:creationId xmlns:a16="http://schemas.microsoft.com/office/drawing/2014/main" id="{631B12C8-40DA-D8E5-BDDD-729AFF29CE2B}"/>
              </a:ext>
            </a:extLst>
          </p:cNvPr>
          <p:cNvSpPr/>
          <p:nvPr/>
        </p:nvSpPr>
        <p:spPr>
          <a:xfrm>
            <a:off x="7684606" y="6428557"/>
            <a:ext cx="359569" cy="37623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584D217-1732-2173-7C8E-310B3A940ADF}"/>
              </a:ext>
            </a:extLst>
          </p:cNvPr>
          <p:cNvGrpSpPr/>
          <p:nvPr userDrawn="1"/>
        </p:nvGrpSpPr>
        <p:grpSpPr>
          <a:xfrm>
            <a:off x="1753476" y="6396842"/>
            <a:ext cx="8692977" cy="440669"/>
            <a:chOff x="1724901" y="6396842"/>
            <a:chExt cx="8692977" cy="440669"/>
          </a:xfrm>
        </p:grpSpPr>
        <p:pic>
          <p:nvPicPr>
            <p:cNvPr id="22" name="Google Shape;20;p25">
              <a:extLst>
                <a:ext uri="{FF2B5EF4-FFF2-40B4-BE49-F238E27FC236}">
                  <a16:creationId xmlns:a16="http://schemas.microsoft.com/office/drawing/2014/main" id="{64F20500-7B52-0D1E-C489-DC9B3C3B6E1C}"/>
                </a:ext>
              </a:extLst>
            </p:cNvPr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8724773" y="6396842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5;p25">
              <a:extLst>
                <a:ext uri="{FF2B5EF4-FFF2-40B4-BE49-F238E27FC236}">
                  <a16:creationId xmlns:a16="http://schemas.microsoft.com/office/drawing/2014/main" id="{E6DA330A-3F2F-6139-D9CD-D45D697DE8DD}"/>
                </a:ext>
              </a:extLst>
            </p:cNvPr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6060264" y="6396842"/>
              <a:ext cx="1315116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6;p25">
              <a:extLst>
                <a:ext uri="{FF2B5EF4-FFF2-40B4-BE49-F238E27FC236}">
                  <a16:creationId xmlns:a16="http://schemas.microsoft.com/office/drawing/2014/main" id="{C9C7F4A1-A620-C01E-F543-5F08F00E4F12}"/>
                </a:ext>
              </a:extLst>
            </p:cNvPr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765575" y="6396844"/>
              <a:ext cx="1145263" cy="440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18;p25">
              <a:extLst>
                <a:ext uri="{FF2B5EF4-FFF2-40B4-BE49-F238E27FC236}">
                  <a16:creationId xmlns:a16="http://schemas.microsoft.com/office/drawing/2014/main" id="{574C1756-06E0-046E-EA1E-3FA8DC640D45}"/>
                </a:ext>
              </a:extLst>
            </p:cNvPr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7628636" y="6396842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19;p25">
              <a:extLst>
                <a:ext uri="{FF2B5EF4-FFF2-40B4-BE49-F238E27FC236}">
                  <a16:creationId xmlns:a16="http://schemas.microsoft.com/office/drawing/2014/main" id="{CB77B44F-CBB9-C210-6409-4471D64B8067}"/>
                </a:ext>
              </a:extLst>
            </p:cNvPr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8190992" y="6396842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1;p25">
              <a:extLst>
                <a:ext uri="{FF2B5EF4-FFF2-40B4-BE49-F238E27FC236}">
                  <a16:creationId xmlns:a16="http://schemas.microsoft.com/office/drawing/2014/main" id="{CDE0E9B6-B19F-0BA2-5C72-9877ED6506CA}"/>
                </a:ext>
              </a:extLst>
            </p:cNvPr>
            <p:cNvPicPr preferRelativeResize="0"/>
            <p:nvPr/>
          </p:nvPicPr>
          <p:blipFill rotWithShape="1">
            <a:blip r:embed="rId21">
              <a:alphaModFix/>
            </a:blip>
            <a:srcRect l="54857" t="50670" r="16315" b="29323"/>
            <a:stretch/>
          </p:blipFill>
          <p:spPr>
            <a:xfrm>
              <a:off x="9272056" y="6398345"/>
              <a:ext cx="1145822" cy="4374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9C95186-E479-BFCF-D2C8-3041AE0321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4" t="23927" r="5849" b="24356"/>
            <a:stretch>
              <a:fillRect/>
            </a:stretch>
          </p:blipFill>
          <p:spPr>
            <a:xfrm>
              <a:off x="1724901" y="6396842"/>
              <a:ext cx="2936089" cy="43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991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94" r:id="rId13"/>
    <p:sldLayoutId id="2147483695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geolab.net/DOCUMENTS/Guide_HGLC_Part2_6_1.pdf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openclipart.org/detail/167169/usb-thumb-drive-2-by-rygle" TargetMode="Externa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hyperlink" Target="https://www.healthgeolab.net/DOCUMENTS/Guide_HGLC_Part2_6_1.pdf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1.png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8.pn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hyperlink" Target="https://openclipart.org/detail/167169/usb-thumb-drive-2-by-rygle" TargetMode="Externa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8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B10F4-795A-BB66-BE9D-323A3E474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6">
            <a:extLst>
              <a:ext uri="{FF2B5EF4-FFF2-40B4-BE49-F238E27FC236}">
                <a16:creationId xmlns:a16="http://schemas.microsoft.com/office/drawing/2014/main" id="{E923E680-CD27-24E5-DA80-C7EED425C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894" y="4349146"/>
            <a:ext cx="106948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Ezersísiu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5: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Kriasaun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mapa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temátiku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ida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uza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software SIG (QGIS)</a:t>
            </a:r>
            <a:endParaRPr lang="en-US" sz="3200" noProof="0" dirty="0">
              <a:latin typeface="+mn-lt"/>
              <a:ea typeface="Century Gothic" charset="0"/>
              <a:cs typeface="Century Gothic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35BEA3-B002-794C-74D9-03411A59C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967" y="110464"/>
            <a:ext cx="1420066" cy="1465045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9FD6C5A5-EC37-7749-5542-189E824A4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89731"/>
            <a:ext cx="12192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4300">
                <a:latin typeface="+mn-lt"/>
                <a:ea typeface="Century Gothic" charset="0"/>
                <a:cs typeface="Century Gothic" charset="0"/>
              </a:rPr>
              <a:t>Workshop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Formasaun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Tekniku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kona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ba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Jestaun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Dadus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Jeospasial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no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Teknolojia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ba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Programa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Saude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iha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</a:p>
          <a:p>
            <a:pPr algn="ctr"/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Timor-Leste</a:t>
            </a:r>
          </a:p>
        </p:txBody>
      </p:sp>
    </p:spTree>
    <p:extLst>
      <p:ext uri="{BB962C8B-B14F-4D97-AF65-F5344CB8AC3E}">
        <p14:creationId xmlns:p14="http://schemas.microsoft.com/office/powerpoint/2010/main" val="1167804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12">
            <a:extLst>
              <a:ext uri="{FF2B5EF4-FFF2-40B4-BE49-F238E27FC236}">
                <a16:creationId xmlns:a16="http://schemas.microsoft.com/office/drawing/2014/main" id="{A868EE95-FC1E-463D-BFB8-42100560F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837" y="1991619"/>
            <a:ext cx="10971032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57200" indent="-360000" eaLnBrk="0" fontAlgn="base" hangingPunct="0">
              <a:lnSpc>
                <a:spcPct val="90000"/>
              </a:lnSpc>
              <a:spcAft>
                <a:spcPts val="600"/>
              </a:spcAft>
              <a:buFont typeface="Arial" charset="0"/>
              <a:buAutoNum type="arabicPeriod"/>
              <a:defRPr/>
            </a:pPr>
            <a:r>
              <a:rPr lang="en-US" sz="2200" dirty="0" err="1">
                <a:latin typeface="+mn-lt"/>
                <a:cs typeface="+mn-cs"/>
              </a:rPr>
              <a:t>Klik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liman</a:t>
            </a:r>
            <a:r>
              <a:rPr lang="en-US" sz="2200" dirty="0">
                <a:latin typeface="+mn-lt"/>
                <a:cs typeface="+mn-cs"/>
              </a:rPr>
              <a:t>-loos </a:t>
            </a:r>
            <a:r>
              <a:rPr lang="en-US" sz="2200" dirty="0" err="1">
                <a:latin typeface="+mn-lt"/>
                <a:cs typeface="+mn-cs"/>
              </a:rPr>
              <a:t>iha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naran</a:t>
            </a:r>
            <a:r>
              <a:rPr lang="en-US" sz="2200" dirty="0">
                <a:latin typeface="+mn-lt"/>
                <a:cs typeface="+mn-cs"/>
              </a:rPr>
              <a:t> shapefile </a:t>
            </a:r>
            <a:r>
              <a:rPr lang="en-US" sz="2200" dirty="0" err="1">
                <a:latin typeface="+mn-lt"/>
                <a:cs typeface="+mn-cs"/>
              </a:rPr>
              <a:t>lokalizasaun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fasilidade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saúde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nian</a:t>
            </a:r>
            <a:r>
              <a:rPr lang="en-US" sz="2200" dirty="0">
                <a:latin typeface="+mn-lt"/>
                <a:cs typeface="+mn-cs"/>
              </a:rPr>
              <a:t> (</a:t>
            </a:r>
            <a:r>
              <a:rPr lang="en-US" sz="2200" dirty="0" err="1">
                <a:latin typeface="+mn-lt"/>
                <a:cs typeface="+mn-cs"/>
              </a:rPr>
              <a:t>HF_Location</a:t>
            </a:r>
            <a:r>
              <a:rPr lang="en-US" sz="2200" dirty="0">
                <a:latin typeface="+mn-lt"/>
                <a:cs typeface="+mn-cs"/>
              </a:rPr>
              <a:t>) </a:t>
            </a:r>
            <a:r>
              <a:rPr lang="en-US" sz="2200" dirty="0" err="1">
                <a:latin typeface="+mn-lt"/>
                <a:cs typeface="+mn-cs"/>
              </a:rPr>
              <a:t>iha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painél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Kamada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sira</a:t>
            </a:r>
            <a:r>
              <a:rPr lang="en-US" sz="2200" dirty="0">
                <a:latin typeface="+mn-lt"/>
                <a:cs typeface="+mn-cs"/>
              </a:rPr>
              <a:t> no </a:t>
            </a:r>
            <a:r>
              <a:rPr lang="en-US" sz="2200" dirty="0" err="1">
                <a:latin typeface="+mn-lt"/>
                <a:cs typeface="+mn-cs"/>
              </a:rPr>
              <a:t>klik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iha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i="1" noProof="0" dirty="0">
                <a:latin typeface="+mn-lt"/>
                <a:cs typeface="+mn-cs"/>
              </a:rPr>
              <a:t>Properties…</a:t>
            </a:r>
          </a:p>
          <a:p>
            <a:pPr marL="457200" indent="-360000" eaLnBrk="0" fontAlgn="base" hangingPunct="0">
              <a:lnSpc>
                <a:spcPct val="90000"/>
              </a:lnSpc>
              <a:spcAft>
                <a:spcPts val="600"/>
              </a:spcAft>
              <a:buFont typeface="Arial" charset="0"/>
              <a:buAutoNum type="arabicPeriod"/>
              <a:defRPr/>
            </a:pPr>
            <a:r>
              <a:rPr lang="en-US" sz="2200" noProof="0" dirty="0" err="1">
                <a:latin typeface="+mn-lt"/>
                <a:cs typeface="+mn-cs"/>
              </a:rPr>
              <a:t>Klik</a:t>
            </a:r>
            <a:r>
              <a:rPr lang="en-US" sz="2200" noProof="0" dirty="0">
                <a:latin typeface="+mn-lt"/>
                <a:cs typeface="+mn-cs"/>
              </a:rPr>
              <a:t> </a:t>
            </a:r>
            <a:r>
              <a:rPr lang="en-US" sz="2200" noProof="0" dirty="0" err="1">
                <a:latin typeface="+mn-lt"/>
                <a:cs typeface="+mn-cs"/>
              </a:rPr>
              <a:t>iha</a:t>
            </a:r>
            <a:r>
              <a:rPr lang="en-US" sz="2200" noProof="0" dirty="0">
                <a:latin typeface="+mn-lt"/>
                <a:cs typeface="+mn-cs"/>
              </a:rPr>
              <a:t> </a:t>
            </a:r>
            <a:r>
              <a:rPr lang="en-US" sz="2200" i="1" noProof="0" dirty="0">
                <a:latin typeface="+mn-lt"/>
                <a:cs typeface="+mn-cs"/>
              </a:rPr>
              <a:t>Joins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husi</a:t>
            </a:r>
            <a:r>
              <a:rPr lang="en-US" sz="2200" dirty="0">
                <a:latin typeface="+mn-lt"/>
                <a:cs typeface="+mn-cs"/>
              </a:rPr>
              <a:t> menu </a:t>
            </a:r>
            <a:r>
              <a:rPr lang="en-US" sz="2200" dirty="0" err="1">
                <a:latin typeface="+mn-lt"/>
                <a:cs typeface="+mn-cs"/>
              </a:rPr>
              <a:t>liman-karuk</a:t>
            </a:r>
            <a:endParaRPr lang="en-US" sz="2200" noProof="0" dirty="0">
              <a:latin typeface="+mn-lt"/>
              <a:cs typeface="+mn-cs"/>
            </a:endParaRPr>
          </a:p>
          <a:p>
            <a:pPr marL="457200" indent="-360000" eaLnBrk="0" fontAlgn="base" hangingPunct="0">
              <a:lnSpc>
                <a:spcPct val="90000"/>
              </a:lnSpc>
              <a:spcAft>
                <a:spcPts val="600"/>
              </a:spcAft>
              <a:buFont typeface="Arial" charset="0"/>
              <a:buAutoNum type="arabicPeriod"/>
              <a:defRPr/>
            </a:pPr>
            <a:r>
              <a:rPr lang="en-US" sz="2200" noProof="0" dirty="0" err="1">
                <a:latin typeface="+mn-lt"/>
                <a:cs typeface="+mn-cs"/>
              </a:rPr>
              <a:t>Klik</a:t>
            </a:r>
            <a:r>
              <a:rPr lang="en-US" sz="2200" noProof="0" dirty="0">
                <a:latin typeface="+mn-lt"/>
                <a:cs typeface="+mn-cs"/>
              </a:rPr>
              <a:t> </a:t>
            </a:r>
            <a:r>
              <a:rPr lang="en-US" sz="2200" noProof="0" dirty="0" err="1">
                <a:latin typeface="+mn-lt"/>
                <a:cs typeface="+mn-cs"/>
              </a:rPr>
              <a:t>iha</a:t>
            </a:r>
            <a:r>
              <a:rPr lang="en-US" sz="2200" noProof="0" dirty="0">
                <a:latin typeface="+mn-lt"/>
                <a:cs typeface="+mn-cs"/>
              </a:rPr>
              <a:t> « + » </a:t>
            </a:r>
            <a:r>
              <a:rPr lang="en-US" sz="2200" dirty="0" err="1">
                <a:latin typeface="+mn-lt"/>
                <a:cs typeface="+mn-cs"/>
              </a:rPr>
              <a:t>butaun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iha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kaixa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diálogu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nia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okos</a:t>
            </a:r>
            <a:endParaRPr lang="en-US" sz="2200" noProof="0" dirty="0">
              <a:latin typeface="+mn-lt"/>
              <a:cs typeface="+mn-cs"/>
            </a:endParaRPr>
          </a:p>
          <a:p>
            <a:pPr marL="457200" indent="-360000" eaLnBrk="0" fontAlgn="base" hangingPunct="0">
              <a:lnSpc>
                <a:spcPct val="90000"/>
              </a:lnSpc>
              <a:spcAft>
                <a:spcPts val="600"/>
              </a:spcAft>
              <a:buFont typeface="Arial" charset="0"/>
              <a:buAutoNum type="arabicPeriod"/>
              <a:defRPr/>
            </a:pPr>
            <a:r>
              <a:rPr lang="en-US" sz="2200" dirty="0" err="1">
                <a:latin typeface="+mn-lt"/>
                <a:cs typeface="+mn-cs"/>
              </a:rPr>
              <a:t>Iha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kaixa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diálogu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ne'ebé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loke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hili</a:t>
            </a:r>
            <a:r>
              <a:rPr lang="en-US" sz="2200" dirty="0">
                <a:latin typeface="+mn-lt"/>
                <a:cs typeface="+mn-cs"/>
              </a:rPr>
              <a:t> :</a:t>
            </a:r>
            <a:endParaRPr lang="en-US" sz="2200" noProof="0" dirty="0">
              <a:latin typeface="+mn-lt"/>
              <a:cs typeface="+mn-cs"/>
            </a:endParaRPr>
          </a:p>
        </p:txBody>
      </p:sp>
      <p:pic>
        <p:nvPicPr>
          <p:cNvPr id="31751" name="Picture 2">
            <a:extLst>
              <a:ext uri="{FF2B5EF4-FFF2-40B4-BE49-F238E27FC236}">
                <a16:creationId xmlns:a16="http://schemas.microsoft.com/office/drawing/2014/main" id="{D550077B-C095-4AA8-B7A3-B0BD2F43F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" t="31815" r="92648" b="65050"/>
          <a:stretch>
            <a:fillRect/>
          </a:stretch>
        </p:blipFill>
        <p:spPr bwMode="auto">
          <a:xfrm>
            <a:off x="5259559" y="2644061"/>
            <a:ext cx="863936" cy="35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6">
            <a:extLst>
              <a:ext uri="{FF2B5EF4-FFF2-40B4-BE49-F238E27FC236}">
                <a16:creationId xmlns:a16="http://schemas.microsoft.com/office/drawing/2014/main" id="{28B8F458-03AB-4274-A09E-849B056E8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r="59259" b="17647"/>
          <a:stretch>
            <a:fillRect/>
          </a:stretch>
        </p:blipFill>
        <p:spPr bwMode="auto">
          <a:xfrm>
            <a:off x="7501925" y="2868466"/>
            <a:ext cx="556328" cy="55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2">
            <a:extLst>
              <a:ext uri="{FF2B5EF4-FFF2-40B4-BE49-F238E27FC236}">
                <a16:creationId xmlns:a16="http://schemas.microsoft.com/office/drawing/2014/main" id="{7ECBC5AE-B38B-42AC-9AA0-DB52FF8B2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869" y="3876594"/>
            <a:ext cx="6182100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71550" lvl="1" indent="-360000">
              <a:spcAft>
                <a:spcPts val="600"/>
              </a:spcAft>
              <a:buFont typeface="Calibri Light" panose="020F0302020204030204" pitchFamily="34" charset="0"/>
              <a:buAutoNum type="alphaLcPeriod"/>
              <a:defRPr/>
            </a:pPr>
            <a:r>
              <a:rPr lang="en-US" sz="2200" i="1" dirty="0">
                <a:cs typeface="Arial" panose="020B0604020202020204" pitchFamily="34" charset="0"/>
              </a:rPr>
              <a:t>Tot_Cases_HF_200327</a:t>
            </a:r>
            <a:r>
              <a:rPr lang="en-US" sz="2200" i="1" noProof="0" dirty="0">
                <a:latin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US" sz="2200" i="1" noProof="0" dirty="0" err="1">
                <a:latin typeface="Calibri" panose="020F0502020204030204" pitchFamily="34" charset="0"/>
                <a:cs typeface="Arial" panose="020B0604020202020204" pitchFamily="34" charset="0"/>
              </a:rPr>
              <a:t>Tot_Cases_HF</a:t>
            </a:r>
            <a:r>
              <a:rPr lang="en-US" sz="2200" i="1" noProof="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Arial" panose="020B0604020202020204" pitchFamily="34" charset="0"/>
              </a:rPr>
              <a:t>hanesan</a:t>
            </a:r>
            <a:r>
              <a:rPr lang="en-US" sz="22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Arial" panose="020B0604020202020204" pitchFamily="34" charset="0"/>
              </a:rPr>
              <a:t>kamada</a:t>
            </a:r>
            <a:r>
              <a:rPr lang="en-US" sz="2200" dirty="0">
                <a:latin typeface="Calibri" panose="020F0502020204030204" pitchFamily="34" charset="0"/>
                <a:cs typeface="Arial" panose="020B0604020202020204" pitchFamily="34" charset="0"/>
              </a:rPr>
              <a:t> Join</a:t>
            </a:r>
            <a:endParaRPr lang="en-US" sz="2200" noProof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971550" lvl="1" indent="-360000">
              <a:spcAft>
                <a:spcPts val="600"/>
              </a:spcAft>
              <a:buFont typeface="Calibri Light" panose="020F0302020204030204" pitchFamily="34" charset="0"/>
              <a:buAutoNum type="alphaLcPeriod"/>
              <a:defRPr/>
            </a:pPr>
            <a:r>
              <a:rPr lang="en-US" sz="2200" i="1" noProof="0" dirty="0">
                <a:latin typeface="Calibri" panose="020F0502020204030204" pitchFamily="34" charset="0"/>
                <a:cs typeface="Arial" panose="020B0604020202020204" pitchFamily="34" charset="0"/>
              </a:rPr>
              <a:t>HF_ID </a:t>
            </a:r>
            <a:r>
              <a:rPr lang="en-US" sz="2200" dirty="0" err="1">
                <a:latin typeface="Calibri" panose="020F0502020204030204" pitchFamily="34" charset="0"/>
                <a:cs typeface="Arial" panose="020B0604020202020204" pitchFamily="34" charset="0"/>
              </a:rPr>
              <a:t>hanesan</a:t>
            </a:r>
            <a:r>
              <a:rPr lang="en-US" sz="22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Arial" panose="020B0604020202020204" pitchFamily="34" charset="0"/>
              </a:rPr>
              <a:t>kampu</a:t>
            </a:r>
            <a:r>
              <a:rPr lang="en-US" sz="2200" dirty="0">
                <a:latin typeface="Calibri" panose="020F0502020204030204" pitchFamily="34" charset="0"/>
                <a:cs typeface="Arial" panose="020B0604020202020204" pitchFamily="34" charset="0"/>
              </a:rPr>
              <a:t> Join</a:t>
            </a:r>
            <a:endParaRPr lang="en-US" sz="2200" noProof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971550" lvl="1" indent="-360000">
              <a:spcAft>
                <a:spcPts val="600"/>
              </a:spcAft>
              <a:buFont typeface="Calibri Light" panose="020F0302020204030204" pitchFamily="34" charset="0"/>
              <a:buAutoNum type="alphaLcPeriod"/>
              <a:defRPr/>
            </a:pPr>
            <a:r>
              <a:rPr lang="en-US" sz="2200" i="1" noProof="0" dirty="0">
                <a:latin typeface="Calibri" panose="020F0502020204030204" pitchFamily="34" charset="0"/>
                <a:cs typeface="Arial" panose="020B0604020202020204" pitchFamily="34" charset="0"/>
              </a:rPr>
              <a:t>HF_ID </a:t>
            </a:r>
            <a:r>
              <a:rPr lang="en-US" sz="2200" dirty="0" err="1">
                <a:latin typeface="Calibri" panose="020F0502020204030204" pitchFamily="34" charset="0"/>
                <a:cs typeface="Arial" panose="020B0604020202020204" pitchFamily="34" charset="0"/>
              </a:rPr>
              <a:t>hanesan</a:t>
            </a:r>
            <a:r>
              <a:rPr lang="en-US" sz="22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Arial" panose="020B0604020202020204" pitchFamily="34" charset="0"/>
              </a:rPr>
              <a:t>kampu</a:t>
            </a:r>
            <a:r>
              <a:rPr lang="en-US" sz="22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Arial" panose="020B0604020202020204" pitchFamily="34" charset="0"/>
              </a:rPr>
              <a:t>Alvu</a:t>
            </a:r>
            <a:r>
              <a:rPr lang="en-US" sz="22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Arial" panose="020B0604020202020204" pitchFamily="34" charset="0"/>
              </a:rPr>
              <a:t>iha</a:t>
            </a:r>
            <a:r>
              <a:rPr lang="en-US" sz="2200" dirty="0">
                <a:latin typeface="Calibri" panose="020F0502020204030204" pitchFamily="34" charset="0"/>
                <a:cs typeface="Arial" panose="020B0604020202020204" pitchFamily="34" charset="0"/>
              </a:rPr>
              <a:t> shapefile</a:t>
            </a:r>
            <a:endParaRPr lang="en-US" sz="2200" noProof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971550" lvl="1" indent="-360000">
              <a:spcAft>
                <a:spcPts val="600"/>
              </a:spcAft>
              <a:buFont typeface="Calibri Light" panose="020F0302020204030204" pitchFamily="34" charset="0"/>
              <a:buAutoNum type="alphaLcPeriod"/>
              <a:defRPr/>
            </a:pPr>
            <a:r>
              <a:rPr lang="en-US" sz="2200" dirty="0" err="1">
                <a:latin typeface="Calibri" panose="020F0502020204030204" pitchFamily="34" charset="0"/>
                <a:cs typeface="Arial" panose="020B0604020202020204" pitchFamily="34" charset="0"/>
              </a:rPr>
              <a:t>Klik</a:t>
            </a:r>
            <a:r>
              <a:rPr lang="en-US" sz="2200" dirty="0">
                <a:latin typeface="Calibri" panose="020F0502020204030204" pitchFamily="34" charset="0"/>
                <a:cs typeface="Arial" panose="020B0604020202020204" pitchFamily="34" charset="0"/>
              </a:rPr>
              <a:t> OK </a:t>
            </a:r>
            <a:r>
              <a:rPr lang="en-US" sz="2200" dirty="0" err="1">
                <a:latin typeface="Calibri" panose="020F0502020204030204" pitchFamily="34" charset="0"/>
                <a:cs typeface="Arial" panose="020B0604020202020204" pitchFamily="34" charset="0"/>
              </a:rPr>
              <a:t>dala</a:t>
            </a:r>
            <a:r>
              <a:rPr lang="en-US" sz="22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Arial" panose="020B0604020202020204" pitchFamily="34" charset="0"/>
              </a:rPr>
              <a:t>rua</a:t>
            </a:r>
            <a:r>
              <a:rPr lang="en-US" sz="2200" dirty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200" noProof="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3F032C4D-46D2-48C8-9AB3-96D9E5ABF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1989" y="5683549"/>
            <a:ext cx="25558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 err="1">
                <a:solidFill>
                  <a:srgbClr val="FF0000"/>
                </a:solidFill>
                <a:cs typeface="Arial" charset="0"/>
              </a:rPr>
              <a:t>Salva</a:t>
            </a:r>
            <a:r>
              <a:rPr lang="en-US" sz="24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Arial" charset="0"/>
              </a:rPr>
              <a:t>projetu</a:t>
            </a:r>
            <a:r>
              <a:rPr lang="en-US" sz="2400" dirty="0">
                <a:solidFill>
                  <a:srgbClr val="FF0000"/>
                </a:solidFill>
                <a:cs typeface="Arial" charset="0"/>
              </a:rPr>
              <a:t>! </a:t>
            </a:r>
            <a:endParaRPr lang="en-US" sz="2400" noProof="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CF0DEDF-500B-7BD3-92CA-28325B930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4325" y="1581632"/>
            <a:ext cx="10362826" cy="58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200" dirty="0" err="1">
                <a:cs typeface="Arial" charset="0"/>
              </a:rPr>
              <a:t>Ita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bele</a:t>
            </a:r>
            <a:r>
              <a:rPr lang="en-US" sz="2200" dirty="0">
                <a:cs typeface="Arial" charset="0"/>
              </a:rPr>
              <a:t> tau </a:t>
            </a:r>
            <a:r>
              <a:rPr lang="en-US" sz="2200" dirty="0" err="1">
                <a:cs typeface="Arial" charset="0"/>
              </a:rPr>
              <a:t>hamutuk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konteúdu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husi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tabela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kazu</a:t>
            </a:r>
            <a:r>
              <a:rPr lang="en-US" sz="2200" dirty="0">
                <a:cs typeface="Arial" charset="0"/>
              </a:rPr>
              <a:t> HIV (Excel) </a:t>
            </a:r>
            <a:r>
              <a:rPr lang="en-US" sz="2200" dirty="0" err="1">
                <a:cs typeface="Arial" charset="0"/>
              </a:rPr>
              <a:t>ba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tabela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atributu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husi</a:t>
            </a:r>
            <a:r>
              <a:rPr lang="en-US" sz="2200" dirty="0">
                <a:cs typeface="Arial" charset="0"/>
              </a:rPr>
              <a:t> shapefile</a:t>
            </a:r>
            <a:endParaRPr lang="en-US" sz="2200" noProof="0" dirty="0">
              <a:cs typeface="Arial" charset="0"/>
            </a:endParaRPr>
          </a:p>
        </p:txBody>
      </p:sp>
      <p:sp>
        <p:nvSpPr>
          <p:cNvPr id="4" name="AutoShape 32">
            <a:extLst>
              <a:ext uri="{FF2B5EF4-FFF2-40B4-BE49-F238E27FC236}">
                <a16:creationId xmlns:a16="http://schemas.microsoft.com/office/drawing/2014/main" id="{4CB64A7F-93DE-589E-8481-F9DE3B8F7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195" y="1515167"/>
            <a:ext cx="436087" cy="381000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noProof="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B3D7FE0-F8F4-700F-DCB1-D591216A4494}"/>
              </a:ext>
            </a:extLst>
          </p:cNvPr>
          <p:cNvSpPr txBox="1">
            <a:spLocks/>
          </p:cNvSpPr>
          <p:nvPr/>
        </p:nvSpPr>
        <p:spPr bwMode="auto">
          <a:xfrm>
            <a:off x="553778" y="130551"/>
            <a:ext cx="11122283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en-US" dirty="0" err="1"/>
              <a:t>Kria</a:t>
            </a:r>
            <a:r>
              <a:rPr lang="en-US" dirty="0"/>
              <a:t> </a:t>
            </a:r>
            <a:r>
              <a:rPr lang="en-US" dirty="0" err="1"/>
              <a:t>dadus</a:t>
            </a:r>
            <a:r>
              <a:rPr lang="en-US" dirty="0"/>
              <a:t> </a:t>
            </a:r>
            <a:r>
              <a:rPr lang="en-US" dirty="0" err="1"/>
              <a:t>jeográfiku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mapa</a:t>
            </a:r>
            <a:r>
              <a:rPr lang="en-US" dirty="0"/>
              <a:t> – Parte 2</a:t>
            </a:r>
            <a:endParaRPr lang="en-US" noProof="0" dirty="0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38D4871E-2E49-F649-81F2-0BE73210B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354" y="942186"/>
            <a:ext cx="11122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PT" sz="2400" b="1" u="sng" dirty="0"/>
              <a:t>Fatin fasilidade saúde – Liga ho númeru kazu HIV tuir fasilidade saúde</a:t>
            </a:r>
            <a:endParaRPr lang="en-US" sz="2400" b="1" u="sng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ABB2465-8FB8-7CBC-677C-CF9F9F45BA7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77938"/>
          <a:stretch>
            <a:fillRect/>
          </a:stretch>
        </p:blipFill>
        <p:spPr>
          <a:xfrm>
            <a:off x="6797776" y="3990134"/>
            <a:ext cx="4839375" cy="12799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42396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D9B9E49-550A-C129-7B18-3D0000770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488" y="4279389"/>
            <a:ext cx="3967497" cy="19962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772" name="Rectangle 12">
            <a:extLst>
              <a:ext uri="{FF2B5EF4-FFF2-40B4-BE49-F238E27FC236}">
                <a16:creationId xmlns:a16="http://schemas.microsoft.com/office/drawing/2014/main" id="{58155961-E497-4A3E-BD5C-2F5BF9BC5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80" y="1454945"/>
            <a:ext cx="10037526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57200" indent="-360000" eaLnBrk="0" fontAlgn="base" hangingPunct="0">
              <a:lnSpc>
                <a:spcPct val="90000"/>
              </a:lnSpc>
              <a:spcAft>
                <a:spcPts val="600"/>
              </a:spcAft>
              <a:buFont typeface="Arial" charset="0"/>
              <a:buAutoNum type="arabicPeriod"/>
              <a:defRPr/>
            </a:pPr>
            <a:r>
              <a:rPr lang="en-US" sz="2200" dirty="0" err="1">
                <a:latin typeface="+mn-lt"/>
                <a:cs typeface="+mn-cs"/>
              </a:rPr>
              <a:t>Loke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fali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tabela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atributu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sira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hosi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arkivu</a:t>
            </a:r>
            <a:r>
              <a:rPr lang="en-US" sz="2200" dirty="0">
                <a:latin typeface="+mn-lt"/>
                <a:cs typeface="+mn-cs"/>
              </a:rPr>
              <a:t> forma </a:t>
            </a:r>
            <a:r>
              <a:rPr lang="en-US" sz="2200" dirty="0" err="1">
                <a:latin typeface="+mn-lt"/>
                <a:cs typeface="+mn-cs"/>
              </a:rPr>
              <a:t>lokalizasaun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fasilidade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saúde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nian</a:t>
            </a:r>
            <a:endParaRPr lang="en-US" sz="2200" noProof="0" dirty="0">
              <a:latin typeface="+mn-lt"/>
              <a:cs typeface="+mn-cs"/>
            </a:endParaRPr>
          </a:p>
        </p:txBody>
      </p:sp>
      <p:sp>
        <p:nvSpPr>
          <p:cNvPr id="32773" name="Rectangle 12">
            <a:extLst>
              <a:ext uri="{FF2B5EF4-FFF2-40B4-BE49-F238E27FC236}">
                <a16:creationId xmlns:a16="http://schemas.microsoft.com/office/drawing/2014/main" id="{F9A5E52E-1CD9-4C99-B9BD-92CED5377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181" y="1835694"/>
            <a:ext cx="1086188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429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sz="2200" dirty="0" err="1">
                <a:latin typeface="+mn-lt"/>
                <a:cs typeface="+mn-cs"/>
              </a:rPr>
              <a:t>Haree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katak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konteúdu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husi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tabela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kazu</a:t>
            </a:r>
            <a:r>
              <a:rPr lang="en-US" sz="2200" dirty="0">
                <a:latin typeface="+mn-lt"/>
                <a:cs typeface="+mn-cs"/>
              </a:rPr>
              <a:t> HIV </a:t>
            </a:r>
            <a:r>
              <a:rPr lang="en-US" sz="2200" dirty="0" err="1">
                <a:latin typeface="+mn-lt"/>
                <a:cs typeface="+mn-cs"/>
              </a:rPr>
              <a:t>husi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arkivu</a:t>
            </a:r>
            <a:r>
              <a:rPr lang="en-US" sz="2200" dirty="0">
                <a:latin typeface="+mn-lt"/>
                <a:cs typeface="+mn-cs"/>
              </a:rPr>
              <a:t> Excel agora </a:t>
            </a:r>
            <a:r>
              <a:rPr lang="en-US" sz="2200" dirty="0" err="1">
                <a:latin typeface="+mn-lt"/>
                <a:cs typeface="+mn-cs"/>
              </a:rPr>
              <a:t>inklui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iha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tabela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atributu</a:t>
            </a:r>
            <a:r>
              <a:rPr lang="en-US" sz="2200" dirty="0">
                <a:latin typeface="+mn-lt"/>
                <a:cs typeface="+mn-cs"/>
              </a:rPr>
              <a:t> shapefile (</a:t>
            </a:r>
            <a:r>
              <a:rPr lang="en-US" sz="2200" dirty="0" err="1">
                <a:latin typeface="+mn-lt"/>
                <a:cs typeface="+mn-cs"/>
              </a:rPr>
              <a:t>koluna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ikus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sira</a:t>
            </a:r>
            <a:r>
              <a:rPr lang="en-US" sz="2200" dirty="0">
                <a:latin typeface="+mn-lt"/>
                <a:cs typeface="+mn-cs"/>
              </a:rPr>
              <a:t>)</a:t>
            </a:r>
            <a:endParaRPr lang="en-US" sz="2200" noProof="0" dirty="0">
              <a:latin typeface="+mn-lt"/>
              <a:cs typeface="+mn-cs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err="1">
                <a:latin typeface="+mn-lt"/>
                <a:cs typeface="+mn-cs"/>
              </a:rPr>
              <a:t>Haree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katak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la'ós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fasilidade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saúde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hotu-hotu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iha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valór</a:t>
            </a:r>
            <a:r>
              <a:rPr lang="en-US" sz="2200" dirty="0">
                <a:latin typeface="+mn-lt"/>
                <a:cs typeface="+mn-cs"/>
              </a:rPr>
              <a:t> TOT_CASES </a:t>
            </a:r>
            <a:r>
              <a:rPr lang="en-US" sz="2200" dirty="0" err="1">
                <a:latin typeface="+mn-lt"/>
                <a:cs typeface="+mn-cs"/>
              </a:rPr>
              <a:t>tanba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fasilidade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saúde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sira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ne'ebé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laiha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kazu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ne'ebé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relata</a:t>
            </a:r>
            <a:r>
              <a:rPr lang="en-US" sz="2200" dirty="0">
                <a:latin typeface="+mn-lt"/>
                <a:cs typeface="+mn-cs"/>
              </a:rPr>
              <a:t> (0 </a:t>
            </a:r>
            <a:r>
              <a:rPr lang="en-US" sz="2200" dirty="0" err="1">
                <a:latin typeface="+mn-lt"/>
                <a:cs typeface="+mn-cs"/>
              </a:rPr>
              <a:t>kazu</a:t>
            </a:r>
            <a:r>
              <a:rPr lang="en-US" sz="2200" dirty="0">
                <a:latin typeface="+mn-lt"/>
                <a:cs typeface="+mn-cs"/>
              </a:rPr>
              <a:t>) la </a:t>
            </a:r>
            <a:r>
              <a:rPr lang="en-US" sz="2200" dirty="0" err="1">
                <a:latin typeface="+mn-lt"/>
                <a:cs typeface="+mn-cs"/>
              </a:rPr>
              <a:t>inklui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iha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arkivu</a:t>
            </a:r>
            <a:r>
              <a:rPr lang="en-US" sz="2200" dirty="0">
                <a:latin typeface="+mn-lt"/>
                <a:cs typeface="+mn-cs"/>
              </a:rPr>
              <a:t> Excel</a:t>
            </a:r>
            <a:endParaRPr lang="en-US" sz="2200" noProof="0" dirty="0">
              <a:latin typeface="+mn-lt"/>
              <a:cs typeface="+mn-cs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noProof="0" dirty="0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9E6D1320-A9EB-4899-90CC-84AAC987B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5139" y="3343689"/>
            <a:ext cx="1008977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200" dirty="0" err="1">
                <a:cs typeface="Arial" charset="0"/>
              </a:rPr>
              <a:t>Klik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iha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ulun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husi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noProof="0" dirty="0"/>
              <a:t>“Tot_Cases_HF_200325 – </a:t>
            </a:r>
            <a:r>
              <a:rPr lang="en-US" sz="2200" noProof="0" dirty="0" err="1"/>
              <a:t>Tot_Cases_HF_TOT_CASES</a:t>
            </a:r>
            <a:r>
              <a:rPr lang="en-US" sz="2200" noProof="0" dirty="0"/>
              <a:t>” </a:t>
            </a:r>
            <a:r>
              <a:rPr lang="en-US" sz="2200" dirty="0" err="1">
                <a:cs typeface="Arial" charset="0"/>
              </a:rPr>
              <a:t>koluna</a:t>
            </a:r>
            <a:r>
              <a:rPr lang="en-US" sz="2200" dirty="0">
                <a:cs typeface="Arial" charset="0"/>
              </a:rPr>
              <a:t> (</a:t>
            </a:r>
            <a:r>
              <a:rPr lang="en-US" sz="2200" dirty="0" err="1">
                <a:cs typeface="Arial" charset="0"/>
              </a:rPr>
              <a:t>koluna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ikus</a:t>
            </a:r>
            <a:r>
              <a:rPr lang="en-US" sz="2200" dirty="0">
                <a:cs typeface="Arial" charset="0"/>
              </a:rPr>
              <a:t>; </a:t>
            </a:r>
            <a:r>
              <a:rPr lang="en-US" sz="2200" dirty="0" err="1">
                <a:cs typeface="Arial" charset="0"/>
              </a:rPr>
              <a:t>klik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iha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ulun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sei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ordena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valór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sira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tuir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orden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sa'e</a:t>
            </a:r>
            <a:r>
              <a:rPr lang="en-US" sz="2200" dirty="0">
                <a:cs typeface="Arial" charset="0"/>
              </a:rPr>
              <a:t>/</a:t>
            </a:r>
            <a:r>
              <a:rPr lang="en-US" sz="2200" dirty="0" err="1">
                <a:cs typeface="Arial" charset="0"/>
              </a:rPr>
              <a:t>tun</a:t>
            </a:r>
            <a:r>
              <a:rPr lang="en-US" sz="2200" dirty="0">
                <a:cs typeface="Arial" charset="0"/>
              </a:rPr>
              <a:t>) no </a:t>
            </a:r>
            <a:r>
              <a:rPr lang="en-US" sz="2200" dirty="0" err="1">
                <a:cs typeface="Arial" charset="0"/>
              </a:rPr>
              <a:t>tun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hodi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verifika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katak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ligasaun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funsiona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ba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fasilidade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saúde</a:t>
            </a:r>
            <a:r>
              <a:rPr lang="en-US" sz="2200" dirty="0">
                <a:cs typeface="Arial" charset="0"/>
              </a:rPr>
              <a:t> 38 </a:t>
            </a:r>
            <a:r>
              <a:rPr lang="en-US" sz="2200" dirty="0" err="1">
                <a:cs typeface="Arial" charset="0"/>
              </a:rPr>
              <a:t>hotu</a:t>
            </a:r>
            <a:endParaRPr lang="en-US" sz="2200" noProof="0" dirty="0">
              <a:cs typeface="Arial" charset="0"/>
            </a:endParaRPr>
          </a:p>
        </p:txBody>
      </p:sp>
      <p:sp>
        <p:nvSpPr>
          <p:cNvPr id="32779" name="Rectangle 14">
            <a:extLst>
              <a:ext uri="{FF2B5EF4-FFF2-40B4-BE49-F238E27FC236}">
                <a16:creationId xmlns:a16="http://schemas.microsoft.com/office/drawing/2014/main" id="{A264B2EF-FDC1-4B9E-B278-EA2C3692A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188" y="4524501"/>
            <a:ext cx="503134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57200" indent="-360000" eaLnBrk="0" fontAlgn="base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err="1">
                <a:latin typeface="+mn-lt"/>
                <a:cs typeface="+mn-cs"/>
              </a:rPr>
              <a:t>Fasilidade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saúde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hotu-hotu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ne'ebé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ita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iha</a:t>
            </a:r>
            <a:r>
              <a:rPr lang="en-US" sz="2200" dirty="0">
                <a:latin typeface="+mn-lt"/>
                <a:cs typeface="+mn-cs"/>
              </a:rPr>
              <a:t> IDP </a:t>
            </a:r>
            <a:r>
              <a:rPr lang="en-US" sz="2200" dirty="0" err="1">
                <a:latin typeface="+mn-lt"/>
                <a:cs typeface="+mn-cs"/>
              </a:rPr>
              <a:t>sira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iha</a:t>
            </a:r>
            <a:r>
              <a:rPr lang="en-US" sz="2200" dirty="0">
                <a:latin typeface="+mn-lt"/>
                <a:cs typeface="+mn-cs"/>
              </a:rPr>
              <a:t> Latitude/Longitude?</a:t>
            </a:r>
            <a:endParaRPr lang="en-US" sz="2200" noProof="0" dirty="0">
              <a:latin typeface="+mn-lt"/>
              <a:cs typeface="+mn-cs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8B74A522-5A3C-4EA6-8CB4-8200E5969759}"/>
              </a:ext>
            </a:extLst>
          </p:cNvPr>
          <p:cNvSpPr>
            <a:spLocks noChangeArrowheads="1"/>
          </p:cNvSpPr>
          <p:nvPr/>
        </p:nvSpPr>
        <p:spPr bwMode="auto">
          <a:xfrm rot="21170510">
            <a:off x="6897135" y="5083722"/>
            <a:ext cx="4134123" cy="2850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pt-PT" b="1" dirty="0">
                <a:solidFill>
                  <a:srgbClr val="FF0000"/>
                </a:solidFill>
                <a:cs typeface="Arial" charset="0"/>
              </a:rPr>
              <a:t>Kamada prontu ba mapeamentu temátiku</a:t>
            </a:r>
            <a:endParaRPr lang="en-US" b="1" noProof="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4" name="AutoShape 32">
            <a:extLst>
              <a:ext uri="{FF2B5EF4-FFF2-40B4-BE49-F238E27FC236}">
                <a16:creationId xmlns:a16="http://schemas.microsoft.com/office/drawing/2014/main" id="{D8355CFF-2BB1-74FA-A83E-390EEE533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264" y="3277087"/>
            <a:ext cx="369069" cy="393700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006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noProof="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344CFF4-8B23-9259-EE1C-9D5C987DA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264" y="5873506"/>
            <a:ext cx="81375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fi-FI" sz="2400" dirty="0">
                <a:solidFill>
                  <a:srgbClr val="FF0000"/>
                </a:solidFill>
                <a:cs typeface="Arial" charset="0"/>
              </a:rPr>
              <a:t>Keta haluha atu salva ita-boot nia projetu</a:t>
            </a:r>
            <a:r>
              <a:rPr lang="en-US" sz="2400" noProof="0" dirty="0">
                <a:solidFill>
                  <a:srgbClr val="FF0000"/>
                </a:solidFill>
                <a:cs typeface="Arial" charset="0"/>
              </a:rPr>
              <a:t>!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3EAE026-A281-DAF6-34F3-FD6F61DE363A}"/>
              </a:ext>
            </a:extLst>
          </p:cNvPr>
          <p:cNvSpPr txBox="1">
            <a:spLocks/>
          </p:cNvSpPr>
          <p:nvPr/>
        </p:nvSpPr>
        <p:spPr bwMode="auto">
          <a:xfrm>
            <a:off x="553778" y="130551"/>
            <a:ext cx="11122283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en-US" dirty="0" err="1"/>
              <a:t>Kria</a:t>
            </a:r>
            <a:r>
              <a:rPr lang="en-US" dirty="0"/>
              <a:t> </a:t>
            </a:r>
            <a:r>
              <a:rPr lang="en-US" dirty="0" err="1"/>
              <a:t>dadus</a:t>
            </a:r>
            <a:r>
              <a:rPr lang="en-US" dirty="0"/>
              <a:t> </a:t>
            </a:r>
            <a:r>
              <a:rPr lang="en-US" dirty="0" err="1"/>
              <a:t>jeográfiku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mapa</a:t>
            </a:r>
            <a:r>
              <a:rPr lang="en-US" dirty="0"/>
              <a:t> – Parte 2</a:t>
            </a:r>
            <a:endParaRPr lang="en-US" noProof="0" dirty="0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7EFF9224-8EC3-0E91-D493-2D4E3DA8A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354" y="942186"/>
            <a:ext cx="11122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PT" sz="2400" b="1" u="sng" dirty="0"/>
              <a:t>Fatin fasilidade saúde – Liga ho númeru kazu HIV tuir fasilidade saúde</a:t>
            </a:r>
            <a:endParaRPr lang="en-US" sz="2400" b="1" u="sng" noProof="0" dirty="0"/>
          </a:p>
        </p:txBody>
      </p:sp>
    </p:spTree>
    <p:extLst>
      <p:ext uri="{BB962C8B-B14F-4D97-AF65-F5344CB8AC3E}">
        <p14:creationId xmlns:p14="http://schemas.microsoft.com/office/powerpoint/2010/main" val="3932568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TextBox 16"/>
          <p:cNvSpPr txBox="1">
            <a:spLocks noChangeArrowheads="1"/>
          </p:cNvSpPr>
          <p:nvPr/>
        </p:nvSpPr>
        <p:spPr bwMode="auto">
          <a:xfrm>
            <a:off x="571261" y="1080523"/>
            <a:ext cx="111048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Agora </a:t>
            </a:r>
            <a:r>
              <a:rPr lang="en-US" sz="2800" dirty="0" err="1">
                <a:ea typeface="Calibri" panose="020F0502020204030204" pitchFamily="34" charset="0"/>
                <a:cs typeface="Calibri" panose="020F0502020204030204" pitchFamily="34" charset="0"/>
              </a:rPr>
              <a:t>ita</a:t>
            </a:r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-boot </a:t>
            </a:r>
            <a:r>
              <a:rPr lang="en-US" sz="2800" dirty="0" err="1">
                <a:ea typeface="Calibri" panose="020F0502020204030204" pitchFamily="34" charset="0"/>
                <a:cs typeface="Calibri" panose="020F0502020204030204" pitchFamily="34" charset="0"/>
              </a:rPr>
              <a:t>bele</a:t>
            </a:r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Calibri" panose="020F0502020204030204" pitchFamily="34" charset="0"/>
              </a:rPr>
              <a:t>hili</a:t>
            </a:r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Calibri" panose="020F0502020204030204" pitchFamily="34" charset="0"/>
              </a:rPr>
              <a:t>modu</a:t>
            </a:r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Calibri" panose="020F0502020204030204" pitchFamily="34" charset="0"/>
              </a:rPr>
              <a:t>reprezentasaun</a:t>
            </a:r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Calibri" panose="020F0502020204030204" pitchFamily="34" charset="0"/>
              </a:rPr>
              <a:t>nian</a:t>
            </a:r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Calibri" panose="020F0502020204030204" pitchFamily="34" charset="0"/>
              </a:rPr>
              <a:t>ba</a:t>
            </a:r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Calibri" panose="020F0502020204030204" pitchFamily="34" charset="0"/>
              </a:rPr>
              <a:t>ita</a:t>
            </a:r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-boot </a:t>
            </a:r>
            <a:r>
              <a:rPr lang="en-US" sz="2800" dirty="0" err="1">
                <a:ea typeface="Calibri" panose="020F0502020204030204" pitchFamily="34" charset="0"/>
                <a:cs typeface="Calibri" panose="020F0502020204030204" pitchFamily="34" charset="0"/>
              </a:rPr>
              <a:t>nia</a:t>
            </a:r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Calibri" panose="020F0502020204030204" pitchFamily="34" charset="0"/>
              </a:rPr>
              <a:t>mapa</a:t>
            </a:r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noProof="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noProof="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err="1">
                <a:ea typeface="Calibri" panose="020F0502020204030204" pitchFamily="34" charset="0"/>
                <a:cs typeface="Calibri" panose="020F0502020204030204" pitchFamily="34" charset="0"/>
              </a:rPr>
              <a:t>Hanesan</a:t>
            </a:r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Calibri" panose="020F0502020204030204" pitchFamily="34" charset="0"/>
              </a:rPr>
              <a:t>temi</a:t>
            </a:r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Calibri" panose="020F0502020204030204" pitchFamily="34" charset="0"/>
              </a:rPr>
              <a:t>ona</a:t>
            </a:r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Calibri" panose="020F0502020204030204" pitchFamily="34" charset="0"/>
              </a:rPr>
              <a:t>iha</a:t>
            </a:r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Calibri" panose="020F0502020204030204" pitchFamily="34" charset="0"/>
              </a:rPr>
              <a:t>Sesaun</a:t>
            </a:r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 12, </a:t>
            </a:r>
            <a:r>
              <a:rPr lang="en-US" sz="2800" dirty="0" err="1">
                <a:ea typeface="Calibri" panose="020F0502020204030204" pitchFamily="34" charset="0"/>
                <a:cs typeface="Calibri" panose="020F0502020204030204" pitchFamily="34" charset="0"/>
              </a:rPr>
              <a:t>iha</a:t>
            </a:r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Calibri" panose="020F0502020204030204" pitchFamily="34" charset="0"/>
              </a:rPr>
              <a:t>maneira</a:t>
            </a:r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Calibri" panose="020F0502020204030204" pitchFamily="34" charset="0"/>
              </a:rPr>
              <a:t>oioin</a:t>
            </a:r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Calibri" panose="020F0502020204030204" pitchFamily="34" charset="0"/>
              </a:rPr>
              <a:t>atu</a:t>
            </a:r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Calibri" panose="020F0502020204030204" pitchFamily="34" charset="0"/>
              </a:rPr>
              <a:t>reprezenta</a:t>
            </a:r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Calibri" panose="020F0502020204030204" pitchFamily="34" charset="0"/>
              </a:rPr>
              <a:t>dadus</a:t>
            </a:r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Calibri" panose="020F0502020204030204" pitchFamily="34" charset="0"/>
              </a:rPr>
              <a:t>iha</a:t>
            </a:r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Calibri" panose="020F0502020204030204" pitchFamily="34" charset="0"/>
              </a:rPr>
              <a:t>ita</a:t>
            </a:r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-boot </a:t>
            </a:r>
            <a:r>
              <a:rPr lang="en-US" sz="2800" dirty="0" err="1">
                <a:ea typeface="Calibri" panose="020F0502020204030204" pitchFamily="34" charset="0"/>
                <a:cs typeface="Calibri" panose="020F0502020204030204" pitchFamily="34" charset="0"/>
              </a:rPr>
              <a:t>nia</a:t>
            </a:r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Calibri" panose="020F0502020204030204" pitchFamily="34" charset="0"/>
              </a:rPr>
              <a:t>mapa</a:t>
            </a:r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noProof="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noProof="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Ba </a:t>
            </a:r>
            <a:r>
              <a:rPr lang="en-US" sz="2800" dirty="0" err="1">
                <a:ea typeface="Calibri" panose="020F0502020204030204" pitchFamily="34" charset="0"/>
                <a:cs typeface="Calibri" panose="020F0502020204030204" pitchFamily="34" charset="0"/>
              </a:rPr>
              <a:t>ezersísiu</a:t>
            </a:r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Calibri" panose="020F0502020204030204" pitchFamily="34" charset="0"/>
              </a:rPr>
              <a:t>ida-ne'e</a:t>
            </a:r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ea typeface="Calibri" panose="020F0502020204030204" pitchFamily="34" charset="0"/>
                <a:cs typeface="Calibri" panose="020F0502020204030204" pitchFamily="34" charset="0"/>
              </a:rPr>
              <a:t>kór</a:t>
            </a:r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Calibri" panose="020F0502020204030204" pitchFamily="34" charset="0"/>
              </a:rPr>
              <a:t>sira</a:t>
            </a:r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Calibri" panose="020F0502020204030204" pitchFamily="34" charset="0"/>
              </a:rPr>
              <a:t>ne'ebé</a:t>
            </a:r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Calibri" panose="020F0502020204030204" pitchFamily="34" charset="0"/>
              </a:rPr>
              <a:t>graduadu</a:t>
            </a:r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sz="2800" dirty="0" err="1">
                <a:ea typeface="Calibri" panose="020F0502020204030204" pitchFamily="34" charset="0"/>
                <a:cs typeface="Calibri" panose="020F0502020204030204" pitchFamily="34" charset="0"/>
              </a:rPr>
              <a:t>símbolu</a:t>
            </a:r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Calibri" panose="020F0502020204030204" pitchFamily="34" charset="0"/>
              </a:rPr>
              <a:t>proporsionál</a:t>
            </a:r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Calibri" panose="020F0502020204030204" pitchFamily="34" charset="0"/>
              </a:rPr>
              <a:t>sira</a:t>
            </a:r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Calibri" panose="020F0502020204030204" pitchFamily="34" charset="0"/>
              </a:rPr>
              <a:t>hili</a:t>
            </a:r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Calibri" panose="020F0502020204030204" pitchFamily="34" charset="0"/>
              </a:rPr>
              <a:t>hanesan</a:t>
            </a:r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Calibri" panose="020F0502020204030204" pitchFamily="34" charset="0"/>
              </a:rPr>
              <a:t>ezemplu</a:t>
            </a:r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800" noProof="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7" descr="MCj0429827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571" y="4061704"/>
            <a:ext cx="1557365" cy="1902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1506071" y="4873962"/>
            <a:ext cx="52327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it-IT" sz="2800" dirty="0"/>
              <a:t>Mai ita reprezenta ita-nia dadus</a:t>
            </a:r>
            <a:r>
              <a:rPr lang="en-US" sz="2800" noProof="0" dirty="0"/>
              <a:t>!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063DF78-C170-0256-6EBB-A0B5F9278862}"/>
              </a:ext>
            </a:extLst>
          </p:cNvPr>
          <p:cNvSpPr txBox="1">
            <a:spLocks/>
          </p:cNvSpPr>
          <p:nvPr/>
        </p:nvSpPr>
        <p:spPr bwMode="auto">
          <a:xfrm>
            <a:off x="553778" y="130551"/>
            <a:ext cx="11122283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en-US" dirty="0" err="1"/>
              <a:t>Kria</a:t>
            </a:r>
            <a:r>
              <a:rPr lang="en-US" dirty="0"/>
              <a:t> </a:t>
            </a:r>
            <a:r>
              <a:rPr lang="en-US" dirty="0" err="1"/>
              <a:t>mapa</a:t>
            </a:r>
            <a:r>
              <a:rPr lang="en-US" dirty="0"/>
              <a:t> </a:t>
            </a:r>
            <a:r>
              <a:rPr lang="en-US" dirty="0" err="1"/>
              <a:t>temátiku</a:t>
            </a:r>
            <a:r>
              <a:rPr lang="en-US" dirty="0"/>
              <a:t> – </a:t>
            </a:r>
            <a:r>
              <a:rPr lang="en-US" dirty="0" err="1"/>
              <a:t>Modu</a:t>
            </a:r>
            <a:r>
              <a:rPr lang="en-US" dirty="0"/>
              <a:t> </a:t>
            </a:r>
            <a:r>
              <a:rPr lang="en-US" dirty="0" err="1"/>
              <a:t>reprezentasaun</a:t>
            </a:r>
            <a:r>
              <a:rPr lang="en-US" dirty="0"/>
              <a:t> </a:t>
            </a:r>
            <a:r>
              <a:rPr lang="en-US" dirty="0" err="1"/>
              <a:t>nian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26833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05C8628-C78D-A683-7444-3EFC8EBA07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260" r="-1"/>
          <a:stretch>
            <a:fillRect/>
          </a:stretch>
        </p:blipFill>
        <p:spPr>
          <a:xfrm>
            <a:off x="7344383" y="1421238"/>
            <a:ext cx="4560006" cy="44097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579921" y="1006571"/>
            <a:ext cx="8087172" cy="39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00" dirty="0" err="1">
                <a:cs typeface="Calibri" pitchFamily="34" charset="0"/>
              </a:rPr>
              <a:t>Atu</a:t>
            </a:r>
            <a:r>
              <a:rPr lang="en-US" sz="2200" dirty="0">
                <a:cs typeface="Calibri" pitchFamily="34" charset="0"/>
              </a:rPr>
              <a:t> </a:t>
            </a:r>
            <a:r>
              <a:rPr lang="en-US" sz="2200" dirty="0" err="1">
                <a:cs typeface="Calibri" pitchFamily="34" charset="0"/>
              </a:rPr>
              <a:t>kria</a:t>
            </a:r>
            <a:r>
              <a:rPr lang="en-US" sz="2200" dirty="0">
                <a:cs typeface="Calibri" pitchFamily="34" charset="0"/>
              </a:rPr>
              <a:t> </a:t>
            </a:r>
            <a:r>
              <a:rPr lang="en-US" sz="2200" dirty="0" err="1">
                <a:cs typeface="Calibri" pitchFamily="34" charset="0"/>
              </a:rPr>
              <a:t>simbolojia</a:t>
            </a:r>
            <a:r>
              <a:rPr lang="en-US" sz="2200" dirty="0">
                <a:cs typeface="Calibri" pitchFamily="34" charset="0"/>
              </a:rPr>
              <a:t> </a:t>
            </a:r>
            <a:r>
              <a:rPr lang="en-US" sz="2200" dirty="0" err="1">
                <a:cs typeface="Calibri" pitchFamily="34" charset="0"/>
              </a:rPr>
              <a:t>Kór</a:t>
            </a:r>
            <a:r>
              <a:rPr lang="en-US" sz="2200" dirty="0">
                <a:cs typeface="Calibri" pitchFamily="34" charset="0"/>
              </a:rPr>
              <a:t> </a:t>
            </a:r>
            <a:r>
              <a:rPr lang="en-US" sz="2200" dirty="0" err="1">
                <a:cs typeface="Calibri" pitchFamily="34" charset="0"/>
              </a:rPr>
              <a:t>Graduadu</a:t>
            </a:r>
            <a:r>
              <a:rPr lang="en-US" sz="2200" dirty="0">
                <a:cs typeface="Calibri" pitchFamily="34" charset="0"/>
              </a:rPr>
              <a:t> </a:t>
            </a:r>
            <a:r>
              <a:rPr lang="en-US" sz="2200" dirty="0" err="1">
                <a:cs typeface="Calibri" pitchFamily="34" charset="0"/>
              </a:rPr>
              <a:t>sira</a:t>
            </a:r>
            <a:r>
              <a:rPr lang="en-US" sz="2200" dirty="0">
                <a:cs typeface="Calibri" pitchFamily="34" charset="0"/>
              </a:rPr>
              <a:t> :</a:t>
            </a:r>
            <a:endParaRPr lang="en-US" sz="2200" noProof="0" dirty="0">
              <a:cs typeface="Calibri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701B432-A614-EFC8-6636-932FF92932BE}"/>
              </a:ext>
            </a:extLst>
          </p:cNvPr>
          <p:cNvSpPr txBox="1">
            <a:spLocks/>
          </p:cNvSpPr>
          <p:nvPr/>
        </p:nvSpPr>
        <p:spPr bwMode="auto">
          <a:xfrm>
            <a:off x="462914" y="1546543"/>
            <a:ext cx="6712585" cy="476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457200" indent="-360000" eaLnBrk="0" fontAlgn="base" hangingPunct="0">
              <a:lnSpc>
                <a:spcPct val="90000"/>
              </a:lnSpc>
              <a:spcAft>
                <a:spcPts val="600"/>
              </a:spcAft>
              <a:buFont typeface="Arial" charset="0"/>
              <a:buAutoNum type="arabicPeriod"/>
              <a:defRPr/>
            </a:pPr>
            <a:r>
              <a:rPr lang="pt-PT" sz="2200" dirty="0">
                <a:latin typeface="+mn-lt"/>
                <a:cs typeface="+mn-cs"/>
              </a:rPr>
              <a:t>Loke Propriedade sira Kamada nian hosi kamada baliza barangay nian</a:t>
            </a:r>
            <a:r>
              <a:rPr lang="en-US" sz="2200" noProof="0" dirty="0">
                <a:latin typeface="+mn-lt"/>
                <a:cs typeface="+mn-cs"/>
              </a:rPr>
              <a:t>.</a:t>
            </a:r>
          </a:p>
          <a:p>
            <a:pPr marL="457200" indent="-360000" eaLnBrk="0" fontAlgn="base" hangingPunct="0">
              <a:lnSpc>
                <a:spcPct val="90000"/>
              </a:lnSpc>
              <a:spcAft>
                <a:spcPts val="600"/>
              </a:spcAft>
              <a:buFont typeface="Arial" charset="0"/>
              <a:buAutoNum type="arabicPeriod"/>
              <a:defRPr/>
            </a:pPr>
            <a:r>
              <a:rPr lang="en-US" sz="2200" dirty="0">
                <a:latin typeface="+mn-lt"/>
                <a:cs typeface="+mn-cs"/>
              </a:rPr>
              <a:t>Ba </a:t>
            </a:r>
            <a:r>
              <a:rPr lang="en-US" sz="2200" dirty="0" err="1">
                <a:latin typeface="+mn-lt"/>
                <a:cs typeface="+mn-cs"/>
              </a:rPr>
              <a:t>iha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i="1" noProof="0" dirty="0" err="1">
                <a:latin typeface="+mn-lt"/>
                <a:cs typeface="+mn-cs"/>
              </a:rPr>
              <a:t>Symbology</a:t>
            </a:r>
            <a:r>
              <a:rPr lang="en-US" sz="2200" noProof="0" dirty="0">
                <a:latin typeface="+mn-lt"/>
                <a:cs typeface="+mn-cs"/>
              </a:rPr>
              <a:t> </a:t>
            </a:r>
            <a:r>
              <a:rPr lang="en-US" sz="2200" dirty="0">
                <a:latin typeface="+mn-lt"/>
                <a:cs typeface="+mn-cs"/>
              </a:rPr>
              <a:t>tab no </a:t>
            </a:r>
            <a:r>
              <a:rPr lang="en-US" sz="2200" dirty="0" err="1">
                <a:latin typeface="+mn-lt"/>
                <a:cs typeface="+mn-cs"/>
              </a:rPr>
              <a:t>tuir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konfigurasaun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sira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iha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imajen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iha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liman</a:t>
            </a:r>
            <a:r>
              <a:rPr lang="en-US" sz="2200" dirty="0">
                <a:latin typeface="+mn-lt"/>
                <a:cs typeface="+mn-cs"/>
              </a:rPr>
              <a:t>-loos.</a:t>
            </a:r>
            <a:endParaRPr lang="en-US" sz="2200" noProof="0" dirty="0">
              <a:latin typeface="+mn-lt"/>
              <a:cs typeface="+mn-cs"/>
            </a:endParaRPr>
          </a:p>
          <a:p>
            <a:pPr marL="1080000" lvl="1" indent="-457200" eaLnBrk="0" fontAlgn="base" hangingPunct="0">
              <a:lnSpc>
                <a:spcPct val="90000"/>
              </a:lnSpc>
              <a:spcAft>
                <a:spcPts val="600"/>
              </a:spcAft>
              <a:buFont typeface="+mj-lt"/>
              <a:buAutoNum type="alphaLcPeriod"/>
              <a:defRPr/>
            </a:pPr>
            <a:r>
              <a:rPr lang="en-US" sz="2200" dirty="0" err="1">
                <a:latin typeface="+mn-lt"/>
                <a:cs typeface="+mn-cs"/>
              </a:rPr>
              <a:t>Hili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i="1" noProof="0" dirty="0">
                <a:latin typeface="+mn-lt"/>
                <a:cs typeface="+mn-cs"/>
              </a:rPr>
              <a:t>Graduated</a:t>
            </a:r>
          </a:p>
          <a:p>
            <a:pPr marL="1080000" lvl="1" indent="-457200" eaLnBrk="0" fontAlgn="base" hangingPunct="0">
              <a:lnSpc>
                <a:spcPct val="90000"/>
              </a:lnSpc>
              <a:spcAft>
                <a:spcPts val="600"/>
              </a:spcAft>
              <a:buFont typeface="+mj-lt"/>
              <a:buAutoNum type="alphaLcPeriod"/>
              <a:defRPr/>
            </a:pPr>
            <a:r>
              <a:rPr lang="en-US" sz="2200" dirty="0" err="1">
                <a:latin typeface="+mn-lt"/>
                <a:cs typeface="+mn-cs"/>
              </a:rPr>
              <a:t>Hili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i="1" dirty="0">
                <a:cs typeface="Arial" panose="020B0604020202020204" pitchFamily="34" charset="0"/>
              </a:rPr>
              <a:t>Tot_Cases_Bgy_200327 — </a:t>
            </a:r>
            <a:r>
              <a:rPr lang="en-US" sz="2200" i="1" dirty="0" err="1">
                <a:cs typeface="Arial" panose="020B0604020202020204" pitchFamily="34" charset="0"/>
              </a:rPr>
              <a:t>Tot_Cases_Bgy_TOT_CASES</a:t>
            </a:r>
            <a:r>
              <a:rPr lang="en-US" sz="2200" i="1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hanesan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Valór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ne'ebé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atu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reprezenta</a:t>
            </a:r>
            <a:endParaRPr lang="en-US" sz="2200" noProof="0" dirty="0">
              <a:cs typeface="Arial" panose="020B0604020202020204" pitchFamily="34" charset="0"/>
            </a:endParaRPr>
          </a:p>
          <a:p>
            <a:pPr marL="1080000" lvl="1" indent="-457200" eaLnBrk="0" fontAlgn="base" hangingPunct="0">
              <a:lnSpc>
                <a:spcPct val="90000"/>
              </a:lnSpc>
              <a:spcAft>
                <a:spcPts val="600"/>
              </a:spcAft>
              <a:buFont typeface="+mj-lt"/>
              <a:buAutoNum type="alphaLcPeriod"/>
              <a:defRPr/>
            </a:pPr>
            <a:r>
              <a:rPr lang="en-US" sz="2200" dirty="0" err="1">
                <a:latin typeface="+mn-lt"/>
                <a:cs typeface="Arial" panose="020B0604020202020204" pitchFamily="34" charset="0"/>
              </a:rPr>
              <a:t>Hili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kór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ida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hosi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rampa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Kór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nian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. (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Hili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rampa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kór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ida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ne'ebé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sei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hatudu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diferensa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sekuensiál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sira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iha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númeru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kazu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sira</a:t>
            </a:r>
            <a:r>
              <a:rPr lang="en-US" sz="2200" baseline="30000" noProof="0" dirty="0">
                <a:latin typeface="+mn-lt"/>
                <a:cs typeface="Arial" panose="020B0604020202020204" pitchFamily="34" charset="0"/>
              </a:rPr>
              <a:t>1</a:t>
            </a:r>
            <a:r>
              <a:rPr lang="en-US" sz="2200" noProof="0" dirty="0">
                <a:latin typeface="+mn-lt"/>
                <a:cs typeface="Arial" panose="020B0604020202020204" pitchFamily="34" charset="0"/>
              </a:rPr>
              <a:t>)</a:t>
            </a:r>
          </a:p>
          <a:p>
            <a:pPr marL="1080000" lvl="1" indent="-457200" eaLnBrk="0" fontAlgn="base" hangingPunct="0">
              <a:lnSpc>
                <a:spcPct val="90000"/>
              </a:lnSpc>
              <a:spcAft>
                <a:spcPts val="600"/>
              </a:spcAft>
              <a:buFont typeface="+mj-lt"/>
              <a:buAutoNum type="alphaLcPeriod"/>
              <a:defRPr/>
            </a:pPr>
            <a:r>
              <a:rPr lang="en-US" sz="2200" noProof="0" dirty="0" err="1">
                <a:latin typeface="+mn-lt"/>
                <a:cs typeface="Arial" panose="020B0604020202020204" pitchFamily="34" charset="0"/>
              </a:rPr>
              <a:t>Hili</a:t>
            </a:r>
            <a:r>
              <a:rPr lang="en-US" sz="2200" noProof="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i="1" noProof="0" dirty="0">
                <a:latin typeface="+mn-lt"/>
                <a:cs typeface="Arial" panose="020B0604020202020204" pitchFamily="34" charset="0"/>
              </a:rPr>
              <a:t>Natural Breaks (Jenks)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hanesan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modu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no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espesifika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klase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5</a:t>
            </a:r>
            <a:endParaRPr lang="en-US" sz="2200" noProof="0" dirty="0">
              <a:latin typeface="+mn-lt"/>
              <a:cs typeface="+mn-cs"/>
            </a:endParaRPr>
          </a:p>
          <a:p>
            <a:pPr marL="457200" indent="-360000" eaLnBrk="0" fontAlgn="base" hangingPunct="0">
              <a:lnSpc>
                <a:spcPct val="90000"/>
              </a:lnSpc>
              <a:spcAft>
                <a:spcPts val="600"/>
              </a:spcAft>
              <a:buFont typeface="Arial" charset="0"/>
              <a:buAutoNum type="arabicPeriod"/>
              <a:defRPr/>
            </a:pPr>
            <a:r>
              <a:rPr lang="en-US" sz="2200" noProof="0" dirty="0" err="1">
                <a:latin typeface="+mn-lt"/>
                <a:cs typeface="+mn-cs"/>
              </a:rPr>
              <a:t>klik</a:t>
            </a:r>
            <a:r>
              <a:rPr lang="en-US" sz="2200" noProof="0" dirty="0">
                <a:latin typeface="+mn-lt"/>
                <a:cs typeface="+mn-cs"/>
              </a:rPr>
              <a:t> </a:t>
            </a:r>
            <a:r>
              <a:rPr lang="en-US" sz="2200" i="1" noProof="0" dirty="0">
                <a:latin typeface="+mn-lt"/>
                <a:cs typeface="+mn-cs"/>
              </a:rPr>
              <a:t>Apply.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F13C59-85F9-07A0-B12A-CD4F234943CA}"/>
              </a:ext>
            </a:extLst>
          </p:cNvPr>
          <p:cNvSpPr/>
          <p:nvPr/>
        </p:nvSpPr>
        <p:spPr>
          <a:xfrm>
            <a:off x="7381468" y="2540599"/>
            <a:ext cx="4331065" cy="2159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27F144-3875-5DB5-F80A-90C9BBB5D511}"/>
              </a:ext>
            </a:extLst>
          </p:cNvPr>
          <p:cNvSpPr/>
          <p:nvPr/>
        </p:nvSpPr>
        <p:spPr>
          <a:xfrm>
            <a:off x="7391196" y="1638222"/>
            <a:ext cx="789770" cy="2159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76724C-D545-483D-E20F-611532980BBA}"/>
              </a:ext>
            </a:extLst>
          </p:cNvPr>
          <p:cNvSpPr/>
          <p:nvPr/>
        </p:nvSpPr>
        <p:spPr>
          <a:xfrm>
            <a:off x="7397704" y="1855708"/>
            <a:ext cx="4187939" cy="2154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5EE83D-6B5C-C5BE-1DB4-C3B240269B75}"/>
              </a:ext>
            </a:extLst>
          </p:cNvPr>
          <p:cNvSpPr/>
          <p:nvPr/>
        </p:nvSpPr>
        <p:spPr>
          <a:xfrm>
            <a:off x="7387977" y="4222119"/>
            <a:ext cx="1454464" cy="2000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BFEF31-CA9B-7D77-58CF-EC6427B07CE3}"/>
              </a:ext>
            </a:extLst>
          </p:cNvPr>
          <p:cNvSpPr/>
          <p:nvPr/>
        </p:nvSpPr>
        <p:spPr>
          <a:xfrm>
            <a:off x="10915876" y="4231850"/>
            <a:ext cx="870551" cy="2000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4CA8DCF-93B8-6D33-E025-E51BFB222CF6}"/>
              </a:ext>
            </a:extLst>
          </p:cNvPr>
          <p:cNvSpPr txBox="1">
            <a:spLocks/>
          </p:cNvSpPr>
          <p:nvPr/>
        </p:nvSpPr>
        <p:spPr bwMode="auto">
          <a:xfrm>
            <a:off x="5872143" y="6139720"/>
            <a:ext cx="5803918" cy="20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sz="1000" noProof="0" dirty="0">
                <a:cs typeface="Calibri" pitchFamily="34" charset="0"/>
              </a:rPr>
              <a:t>1 Chapter 4.3.4. Fix the symbology: </a:t>
            </a:r>
            <a:r>
              <a:rPr lang="en-US" sz="1000" noProof="0" dirty="0">
                <a:cs typeface="Calibri" pitchFamily="34" charset="0"/>
                <a:hlinkClick r:id="rId3"/>
              </a:rPr>
              <a:t>http://www.healthgeolab.net/DOCUMENTS/Guide_HGLC_Part2_6_1.pdf</a:t>
            </a:r>
            <a:r>
              <a:rPr lang="en-US" sz="1000" noProof="0" dirty="0">
                <a:cs typeface="Calibri" pitchFamily="34" charset="0"/>
              </a:rPr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EBAB98D-ECC7-F16A-26DE-72CB9950DECF}"/>
              </a:ext>
            </a:extLst>
          </p:cNvPr>
          <p:cNvSpPr txBox="1">
            <a:spLocks/>
          </p:cNvSpPr>
          <p:nvPr/>
        </p:nvSpPr>
        <p:spPr bwMode="auto">
          <a:xfrm>
            <a:off x="553778" y="130551"/>
            <a:ext cx="11122283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en-US" dirty="0" err="1"/>
              <a:t>Kria</a:t>
            </a:r>
            <a:r>
              <a:rPr lang="en-US" dirty="0"/>
              <a:t> </a:t>
            </a:r>
            <a:r>
              <a:rPr lang="en-US" dirty="0" err="1"/>
              <a:t>mapa</a:t>
            </a:r>
            <a:r>
              <a:rPr lang="en-US" dirty="0"/>
              <a:t> </a:t>
            </a:r>
            <a:r>
              <a:rPr lang="en-US" dirty="0" err="1"/>
              <a:t>temátiku</a:t>
            </a:r>
            <a:r>
              <a:rPr lang="en-US" dirty="0"/>
              <a:t> – </a:t>
            </a:r>
            <a:r>
              <a:rPr lang="en-US" dirty="0" err="1"/>
              <a:t>Modu</a:t>
            </a:r>
            <a:r>
              <a:rPr lang="en-US" dirty="0"/>
              <a:t> </a:t>
            </a:r>
            <a:r>
              <a:rPr lang="en-US" dirty="0" err="1"/>
              <a:t>reprezentasaun</a:t>
            </a:r>
            <a:r>
              <a:rPr lang="en-US" dirty="0"/>
              <a:t> </a:t>
            </a:r>
            <a:r>
              <a:rPr lang="en-US" dirty="0" err="1"/>
              <a:t>nian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15380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EEAD97E-7731-D8EA-1A7A-94A09479D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744" y="1547021"/>
            <a:ext cx="3835120" cy="19998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0A0C7C-0132-4661-F2D6-AC6DDFE6B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055" y="3750491"/>
            <a:ext cx="5008499" cy="240278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565151" y="1007214"/>
            <a:ext cx="11110912" cy="35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defPPr>
              <a:defRPr lang="en-US"/>
            </a:defPPr>
            <a:lvl1pPr>
              <a:lnSpc>
                <a:spcPct val="90000"/>
              </a:lnSpc>
              <a:defRPr sz="2200">
                <a:latin typeface="Calibri" pitchFamily="34" charset="0"/>
                <a:cs typeface="Calibri" pitchFamily="34" charset="0"/>
              </a:defRPr>
            </a:lvl1pPr>
            <a:lvl2pPr marL="742950" indent="-285750">
              <a:defRPr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n-US" dirty="0" err="1"/>
              <a:t>Atu</a:t>
            </a:r>
            <a:r>
              <a:rPr lang="en-US" dirty="0"/>
              <a:t> </a:t>
            </a:r>
            <a:r>
              <a:rPr lang="en-US" dirty="0" err="1"/>
              <a:t>asegura</a:t>
            </a:r>
            <a:r>
              <a:rPr lang="en-US" dirty="0"/>
              <a:t> </a:t>
            </a:r>
            <a:r>
              <a:rPr lang="en-US" dirty="0" err="1"/>
              <a:t>katak</a:t>
            </a:r>
            <a:r>
              <a:rPr lang="en-US" dirty="0"/>
              <a:t> </a:t>
            </a:r>
            <a:r>
              <a:rPr lang="en-US" dirty="0" err="1"/>
              <a:t>maski</a:t>
            </a:r>
            <a:r>
              <a:rPr lang="en-US" dirty="0"/>
              <a:t> barangay </a:t>
            </a:r>
            <a:r>
              <a:rPr lang="en-US" dirty="0" err="1"/>
              <a:t>sira</a:t>
            </a:r>
            <a:r>
              <a:rPr lang="en-US" dirty="0"/>
              <a:t> </a:t>
            </a:r>
            <a:r>
              <a:rPr lang="en-US" dirty="0" err="1"/>
              <a:t>ne'ebé</a:t>
            </a:r>
            <a:r>
              <a:rPr lang="en-US" dirty="0"/>
              <a:t> </a:t>
            </a:r>
            <a:r>
              <a:rPr lang="en-US" dirty="0" err="1"/>
              <a:t>laiha</a:t>
            </a:r>
            <a:r>
              <a:rPr lang="en-US" dirty="0"/>
              <a:t> </a:t>
            </a:r>
            <a:r>
              <a:rPr lang="en-US" dirty="0" err="1"/>
              <a:t>kazu</a:t>
            </a:r>
            <a:r>
              <a:rPr lang="en-US" dirty="0"/>
              <a:t> HIV </a:t>
            </a:r>
            <a:r>
              <a:rPr lang="en-US" dirty="0" err="1"/>
              <a:t>hetan</a:t>
            </a:r>
            <a:r>
              <a:rPr lang="en-US" dirty="0"/>
              <a:t> </a:t>
            </a:r>
            <a:r>
              <a:rPr lang="en-US" dirty="0" err="1"/>
              <a:t>reprezentasaun</a:t>
            </a:r>
            <a:r>
              <a:rPr lang="en-US" dirty="0"/>
              <a:t>, </a:t>
            </a:r>
            <a:r>
              <a:rPr lang="en-US" dirty="0" err="1"/>
              <a:t>ita</a:t>
            </a:r>
            <a:r>
              <a:rPr lang="en-US" dirty="0"/>
              <a:t>-boot </a:t>
            </a:r>
            <a:r>
              <a:rPr lang="en-US" dirty="0" err="1"/>
              <a:t>sei</a:t>
            </a:r>
            <a:r>
              <a:rPr lang="en-US" dirty="0"/>
              <a:t> </a:t>
            </a:r>
            <a:r>
              <a:rPr lang="en-US" dirty="0" err="1"/>
              <a:t>tenke</a:t>
            </a:r>
            <a:r>
              <a:rPr lang="en-US" dirty="0"/>
              <a:t> halo </a:t>
            </a:r>
            <a:r>
              <a:rPr lang="en-US" dirty="0" err="1"/>
              <a:t>tuirmai</a:t>
            </a:r>
            <a:r>
              <a:rPr lang="en-US" dirty="0"/>
              <a:t> </a:t>
            </a:r>
            <a:r>
              <a:rPr lang="en-US" dirty="0" err="1"/>
              <a:t>ne'e</a:t>
            </a:r>
            <a:r>
              <a:rPr lang="en-US" dirty="0"/>
              <a:t> :</a:t>
            </a:r>
            <a:endParaRPr lang="en-US" noProof="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3AB1D05-7BAB-3003-BB45-7971A78151F2}"/>
              </a:ext>
            </a:extLst>
          </p:cNvPr>
          <p:cNvSpPr txBox="1">
            <a:spLocks/>
          </p:cNvSpPr>
          <p:nvPr/>
        </p:nvSpPr>
        <p:spPr bwMode="auto">
          <a:xfrm>
            <a:off x="454218" y="1899002"/>
            <a:ext cx="5070220" cy="218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defPPr>
              <a:defRPr lang="en-US"/>
            </a:defPPr>
            <a:lvl1pPr>
              <a:lnSpc>
                <a:spcPct val="90000"/>
              </a:lnSpc>
              <a:defRPr sz="2200">
                <a:latin typeface="Calibri" pitchFamily="34" charset="0"/>
                <a:cs typeface="Calibri" pitchFamily="34" charset="0"/>
              </a:defRPr>
            </a:lvl1pPr>
            <a:lvl2pPr marL="742950" indent="-285750">
              <a:defRPr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pPr marL="457200" indent="-360000" eaLnBrk="0" fontAlgn="base" hangingPunct="0">
              <a:spcAft>
                <a:spcPts val="2400"/>
              </a:spcAft>
              <a:buFont typeface="Arial" charset="0"/>
              <a:buAutoNum type="arabicPeriod"/>
              <a:defRPr/>
            </a:pPr>
            <a:r>
              <a:rPr lang="en-US" dirty="0" err="1">
                <a:latin typeface="+mn-lt"/>
                <a:cs typeface="+mn-cs"/>
              </a:rPr>
              <a:t>Remata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simboliza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uluk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área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sira</a:t>
            </a:r>
            <a:r>
              <a:rPr lang="en-US" dirty="0">
                <a:latin typeface="+mn-lt"/>
                <a:cs typeface="+mn-cs"/>
              </a:rPr>
              <a:t> ho </a:t>
            </a:r>
            <a:r>
              <a:rPr lang="en-US" dirty="0" err="1">
                <a:latin typeface="+mn-lt"/>
                <a:cs typeface="+mn-cs"/>
              </a:rPr>
              <a:t>kazu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sira</a:t>
            </a:r>
            <a:r>
              <a:rPr lang="en-US" dirty="0">
                <a:latin typeface="+mn-lt"/>
                <a:cs typeface="+mn-cs"/>
              </a:rPr>
              <a:t>. (</a:t>
            </a:r>
            <a:r>
              <a:rPr lang="en-US" dirty="0" err="1">
                <a:latin typeface="+mn-lt"/>
                <a:cs typeface="+mn-cs"/>
              </a:rPr>
              <a:t>Haree</a:t>
            </a:r>
            <a:r>
              <a:rPr lang="en-US" dirty="0">
                <a:latin typeface="+mn-lt"/>
                <a:cs typeface="+mn-cs"/>
              </a:rPr>
              <a:t> slide </a:t>
            </a:r>
            <a:r>
              <a:rPr lang="en-US" dirty="0" err="1">
                <a:latin typeface="+mn-lt"/>
                <a:cs typeface="+mn-cs"/>
              </a:rPr>
              <a:t>anteriór</a:t>
            </a:r>
            <a:r>
              <a:rPr lang="en-US" dirty="0">
                <a:latin typeface="+mn-lt"/>
                <a:cs typeface="+mn-cs"/>
              </a:rPr>
              <a:t>.)</a:t>
            </a:r>
            <a:endParaRPr lang="en-US" noProof="0" dirty="0">
              <a:latin typeface="+mn-lt"/>
              <a:cs typeface="+mn-cs"/>
            </a:endParaRPr>
          </a:p>
          <a:p>
            <a:pPr marL="457200" indent="-360000" eaLnBrk="0" fontAlgn="base" hangingPunct="0">
              <a:spcAft>
                <a:spcPts val="2400"/>
              </a:spcAft>
              <a:buFont typeface="Arial" charset="0"/>
              <a:buAutoNum type="arabicPeriod"/>
              <a:defRPr/>
            </a:pPr>
            <a:r>
              <a:rPr lang="en-US" dirty="0" err="1">
                <a:latin typeface="+mn-lt"/>
                <a:cs typeface="+mn-cs"/>
              </a:rPr>
              <a:t>Husi</a:t>
            </a:r>
            <a:r>
              <a:rPr lang="en-US" dirty="0">
                <a:latin typeface="+mn-lt"/>
                <a:cs typeface="+mn-cs"/>
              </a:rPr>
              <a:t> menu dropdown </a:t>
            </a:r>
            <a:r>
              <a:rPr lang="en-US" dirty="0" err="1">
                <a:latin typeface="+mn-lt"/>
                <a:cs typeface="+mn-cs"/>
              </a:rPr>
              <a:t>husi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modu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ka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reprezentasaun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oioin</a:t>
            </a:r>
            <a:r>
              <a:rPr lang="en-US" dirty="0">
                <a:latin typeface="+mn-lt"/>
                <a:cs typeface="+mn-cs"/>
              </a:rPr>
              <a:t>, </a:t>
            </a:r>
            <a:r>
              <a:rPr lang="en-US" dirty="0" err="1">
                <a:latin typeface="+mn-lt"/>
                <a:cs typeface="+mn-cs"/>
              </a:rPr>
              <a:t>hili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i="1" noProof="0" dirty="0">
                <a:latin typeface="+mn-lt"/>
                <a:cs typeface="+mn-cs"/>
              </a:rPr>
              <a:t>Rule-based.</a:t>
            </a:r>
          </a:p>
          <a:p>
            <a:pPr marL="457200" indent="-360000" eaLnBrk="0" fontAlgn="base" hangingPunct="0">
              <a:spcAft>
                <a:spcPts val="2400"/>
              </a:spcAft>
              <a:buFont typeface="Arial" charset="0"/>
              <a:buAutoNum type="arabicPeriod"/>
              <a:defRPr/>
            </a:pPr>
            <a:r>
              <a:rPr lang="en-US" noProof="0" dirty="0" err="1">
                <a:latin typeface="+mn-lt"/>
                <a:cs typeface="+mn-cs"/>
              </a:rPr>
              <a:t>Kiik</a:t>
            </a:r>
            <a:r>
              <a:rPr lang="en-US" noProof="0" dirty="0">
                <a:latin typeface="+mn-lt"/>
                <a:cs typeface="+mn-cs"/>
              </a:rPr>
              <a:t> </a:t>
            </a:r>
            <a:r>
              <a:rPr lang="en-US" i="1" noProof="0" dirty="0">
                <a:latin typeface="+mn-lt"/>
                <a:cs typeface="+mn-cs"/>
              </a:rPr>
              <a:t>Add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botaun</a:t>
            </a:r>
            <a:endParaRPr lang="en-US" noProof="0" dirty="0">
              <a:latin typeface="+mn-lt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DEE82C-1DAB-2645-F4DE-D65599CEB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930" y="3662182"/>
            <a:ext cx="601668" cy="51571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4C24FBA-CC13-5193-A0FE-68F38FF7097B}"/>
              </a:ext>
            </a:extLst>
          </p:cNvPr>
          <p:cNvSpPr/>
          <p:nvPr/>
        </p:nvSpPr>
        <p:spPr>
          <a:xfrm>
            <a:off x="8521656" y="2464123"/>
            <a:ext cx="1069817" cy="2401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7124CA-7570-B666-1E3F-12878E1FC03F}"/>
              </a:ext>
            </a:extLst>
          </p:cNvPr>
          <p:cNvSpPr/>
          <p:nvPr/>
        </p:nvSpPr>
        <p:spPr>
          <a:xfrm>
            <a:off x="7782128" y="5622587"/>
            <a:ext cx="321012" cy="2821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DE6F7D-C60E-70C9-DE9E-9E0E4CA118F5}"/>
              </a:ext>
            </a:extLst>
          </p:cNvPr>
          <p:cNvSpPr txBox="1">
            <a:spLocks/>
          </p:cNvSpPr>
          <p:nvPr/>
        </p:nvSpPr>
        <p:spPr bwMode="auto">
          <a:xfrm>
            <a:off x="553778" y="130551"/>
            <a:ext cx="11122283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en-US" dirty="0" err="1"/>
              <a:t>Kria</a:t>
            </a:r>
            <a:r>
              <a:rPr lang="en-US" dirty="0"/>
              <a:t> </a:t>
            </a:r>
            <a:r>
              <a:rPr lang="en-US" dirty="0" err="1"/>
              <a:t>mapa</a:t>
            </a:r>
            <a:r>
              <a:rPr lang="en-US" dirty="0"/>
              <a:t> </a:t>
            </a:r>
            <a:r>
              <a:rPr lang="en-US" dirty="0" err="1"/>
              <a:t>temátiku</a:t>
            </a:r>
            <a:r>
              <a:rPr lang="en-US" dirty="0"/>
              <a:t> – </a:t>
            </a:r>
            <a:r>
              <a:rPr lang="en-US" dirty="0" err="1"/>
              <a:t>Modu</a:t>
            </a:r>
            <a:r>
              <a:rPr lang="en-US" dirty="0"/>
              <a:t> </a:t>
            </a:r>
            <a:r>
              <a:rPr lang="en-US" dirty="0" err="1"/>
              <a:t>reprezentasaun</a:t>
            </a:r>
            <a:r>
              <a:rPr lang="en-US" dirty="0"/>
              <a:t> </a:t>
            </a:r>
            <a:r>
              <a:rPr lang="en-US" dirty="0" err="1"/>
              <a:t>nian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11021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C3F096-85E5-B62F-AA39-3CD4764C61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10" t="-167" r="210" b="22352"/>
          <a:stretch/>
        </p:blipFill>
        <p:spPr>
          <a:xfrm>
            <a:off x="7614090" y="802166"/>
            <a:ext cx="3154357" cy="36532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243C8C-DAB6-07E2-4B69-618A8B034095}"/>
              </a:ext>
            </a:extLst>
          </p:cNvPr>
          <p:cNvSpPr txBox="1">
            <a:spLocks/>
          </p:cNvSpPr>
          <p:nvPr/>
        </p:nvSpPr>
        <p:spPr bwMode="auto">
          <a:xfrm>
            <a:off x="484871" y="1007538"/>
            <a:ext cx="6189283" cy="290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457200" indent="-360000">
              <a:lnSpc>
                <a:spcPct val="90000"/>
              </a:lnSpc>
              <a:spcAft>
                <a:spcPts val="1800"/>
              </a:spcAft>
              <a:buFont typeface="+mj-lt"/>
              <a:buAutoNum type="arabicPeriod" startAt="4"/>
            </a:pPr>
            <a:r>
              <a:rPr lang="en-US" sz="2200" dirty="0" err="1">
                <a:latin typeface="+mn-lt"/>
                <a:cs typeface="Arial" panose="020B0604020202020204" pitchFamily="34" charset="0"/>
              </a:rPr>
              <a:t>Iha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kaixa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diálogu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Edita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Regra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ne'ebé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loke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, tau "0" (zero)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iha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kampu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Label no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hili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i="1" noProof="0" dirty="0">
                <a:latin typeface="+mn-lt"/>
                <a:cs typeface="Arial" panose="020B0604020202020204" pitchFamily="34" charset="0"/>
              </a:rPr>
              <a:t>Else</a:t>
            </a:r>
            <a:r>
              <a:rPr lang="en-US" sz="2200" noProof="0" dirty="0">
                <a:latin typeface="+mn-lt"/>
                <a:cs typeface="Arial" panose="020B0604020202020204" pitchFamily="34" charset="0"/>
              </a:rPr>
              <a:t>.</a:t>
            </a:r>
          </a:p>
          <a:p>
            <a:pPr marL="457200" indent="-360000">
              <a:lnSpc>
                <a:spcPct val="90000"/>
              </a:lnSpc>
              <a:spcAft>
                <a:spcPts val="1800"/>
              </a:spcAft>
              <a:buFont typeface="+mj-lt"/>
              <a:buAutoNum type="arabicPeriod" startAt="4"/>
            </a:pPr>
            <a:r>
              <a:rPr lang="en-US" sz="2200" dirty="0" err="1">
                <a:latin typeface="+mn-lt"/>
                <a:cs typeface="Arial" panose="020B0604020202020204" pitchFamily="34" charset="0"/>
              </a:rPr>
              <a:t>Iha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seksaun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Símbolu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(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ita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-boot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bele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tenke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scroll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tun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ka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habelar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kaixa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diálogu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),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klik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iha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i="1" noProof="0" dirty="0">
                <a:latin typeface="+mn-lt"/>
                <a:cs typeface="Arial" panose="020B0604020202020204" pitchFamily="34" charset="0"/>
              </a:rPr>
              <a:t>Simple Fill. </a:t>
            </a:r>
            <a:r>
              <a:rPr lang="pl-PL" sz="2200" dirty="0">
                <a:latin typeface="+mn-lt"/>
                <a:cs typeface="Arial" panose="020B0604020202020204" pitchFamily="34" charset="0"/>
              </a:rPr>
              <a:t>Muda kór prenxe nian ba mutin</a:t>
            </a:r>
            <a:r>
              <a:rPr lang="en-US" sz="2200" noProof="0" dirty="0">
                <a:latin typeface="+mn-lt"/>
                <a:cs typeface="Arial" panose="020B0604020202020204" pitchFamily="34" charset="0"/>
              </a:rPr>
              <a:t>. </a:t>
            </a:r>
            <a:r>
              <a:rPr lang="en-US" sz="2200" noProof="0" dirty="0" err="1">
                <a:latin typeface="+mn-lt"/>
                <a:cs typeface="Arial" panose="020B0604020202020204" pitchFamily="34" charset="0"/>
              </a:rPr>
              <a:t>klik</a:t>
            </a:r>
            <a:r>
              <a:rPr lang="en-US" sz="2200" noProof="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i="1" noProof="0" dirty="0">
                <a:latin typeface="+mn-lt"/>
                <a:cs typeface="Arial" panose="020B0604020202020204" pitchFamily="34" charset="0"/>
              </a:rPr>
              <a:t>OK</a:t>
            </a:r>
            <a:r>
              <a:rPr lang="en-US" sz="2200" noProof="0" dirty="0">
                <a:latin typeface="+mn-lt"/>
                <a:cs typeface="Arial" panose="020B0604020202020204" pitchFamily="34" charset="0"/>
              </a:rPr>
              <a:t>.</a:t>
            </a:r>
          </a:p>
          <a:p>
            <a:pPr marL="457200" indent="-360000">
              <a:lnSpc>
                <a:spcPct val="90000"/>
              </a:lnSpc>
              <a:spcAft>
                <a:spcPts val="1800"/>
              </a:spcAft>
              <a:buFont typeface="+mj-lt"/>
              <a:buAutoNum type="arabicPeriod" startAt="4"/>
            </a:pPr>
            <a:r>
              <a:rPr lang="en-US" sz="2200" dirty="0" err="1">
                <a:latin typeface="+mn-lt"/>
                <a:cs typeface="Arial" panose="020B0604020202020204" pitchFamily="34" charset="0"/>
              </a:rPr>
              <a:t>Klase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simbolojia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foun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ida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sei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mosu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iha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kraik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Klik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no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rasta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ba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leten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atu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nune'e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mosu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iha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klase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sira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seluk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nia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leten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. </a:t>
            </a:r>
            <a:r>
              <a:rPr lang="en-US" sz="2200" noProof="0" dirty="0" err="1">
                <a:latin typeface="+mn-lt"/>
                <a:cs typeface="Arial" panose="020B0604020202020204" pitchFamily="34" charset="0"/>
              </a:rPr>
              <a:t>klik</a:t>
            </a:r>
            <a:r>
              <a:rPr lang="en-US" sz="2200" noProof="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i="1" noProof="0" dirty="0">
                <a:latin typeface="+mn-lt"/>
                <a:cs typeface="Arial" panose="020B0604020202020204" pitchFamily="34" charset="0"/>
              </a:rPr>
              <a:t>OK</a:t>
            </a:r>
            <a:r>
              <a:rPr lang="en-US" sz="2200" noProof="0" dirty="0"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DDA94A-6006-C855-E4D4-37EEB9039E01}"/>
              </a:ext>
            </a:extLst>
          </p:cNvPr>
          <p:cNvSpPr/>
          <p:nvPr/>
        </p:nvSpPr>
        <p:spPr>
          <a:xfrm>
            <a:off x="7666376" y="1097705"/>
            <a:ext cx="1267029" cy="2259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3ECC61-EC05-0AD4-7852-CF776471F8D1}"/>
              </a:ext>
            </a:extLst>
          </p:cNvPr>
          <p:cNvSpPr/>
          <p:nvPr/>
        </p:nvSpPr>
        <p:spPr>
          <a:xfrm>
            <a:off x="7647122" y="1506623"/>
            <a:ext cx="1487913" cy="2259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F44D41-227D-4C6E-1B0A-A1C6EA1514E8}"/>
              </a:ext>
            </a:extLst>
          </p:cNvPr>
          <p:cNvSpPr/>
          <p:nvPr/>
        </p:nvSpPr>
        <p:spPr>
          <a:xfrm>
            <a:off x="8845854" y="2903539"/>
            <a:ext cx="1144454" cy="2259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F0CB1B-8572-6C4C-EC5D-33B4AFAB2DF2}"/>
              </a:ext>
            </a:extLst>
          </p:cNvPr>
          <p:cNvSpPr/>
          <p:nvPr/>
        </p:nvSpPr>
        <p:spPr>
          <a:xfrm>
            <a:off x="7790697" y="4149725"/>
            <a:ext cx="2110314" cy="2259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Right Arrow 11">
            <a:extLst>
              <a:ext uri="{FF2B5EF4-FFF2-40B4-BE49-F238E27FC236}">
                <a16:creationId xmlns:a16="http://schemas.microsoft.com/office/drawing/2014/main" id="{7149088E-244C-D123-3E96-2E14038102AB}"/>
              </a:ext>
            </a:extLst>
          </p:cNvPr>
          <p:cNvSpPr/>
          <p:nvPr/>
        </p:nvSpPr>
        <p:spPr>
          <a:xfrm>
            <a:off x="661866" y="4262676"/>
            <a:ext cx="425693" cy="363776"/>
          </a:xfrm>
          <a:prstGeom prst="rightArrow">
            <a:avLst/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026F38-E9BD-38E8-3181-7BE44B7177D2}"/>
              </a:ext>
            </a:extLst>
          </p:cNvPr>
          <p:cNvSpPr txBox="1"/>
          <p:nvPr/>
        </p:nvSpPr>
        <p:spPr>
          <a:xfrm>
            <a:off x="1108045" y="4233684"/>
            <a:ext cx="325967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/>
              <a:t>Agora </a:t>
            </a:r>
            <a:r>
              <a:rPr lang="en-US" sz="2200" dirty="0" err="1"/>
              <a:t>ita</a:t>
            </a:r>
            <a:r>
              <a:rPr lang="en-US" sz="2200" dirty="0"/>
              <a:t>-boot </a:t>
            </a:r>
            <a:r>
              <a:rPr lang="en-US" sz="2200" dirty="0" err="1"/>
              <a:t>sei</a:t>
            </a:r>
            <a:r>
              <a:rPr lang="en-US" sz="2200" dirty="0"/>
              <a:t> </a:t>
            </a:r>
            <a:r>
              <a:rPr lang="en-US" sz="2200" dirty="0" err="1"/>
              <a:t>haree</a:t>
            </a:r>
            <a:r>
              <a:rPr lang="en-US" sz="2200" dirty="0"/>
              <a:t> </a:t>
            </a:r>
            <a:r>
              <a:rPr lang="en-US" sz="2200" dirty="0" err="1"/>
              <a:t>númeru</a:t>
            </a:r>
            <a:r>
              <a:rPr lang="en-US" sz="2200" dirty="0"/>
              <a:t> </a:t>
            </a:r>
            <a:r>
              <a:rPr lang="en-US" sz="2200" dirty="0" err="1"/>
              <a:t>totál</a:t>
            </a:r>
            <a:r>
              <a:rPr lang="en-US" sz="2200" dirty="0"/>
              <a:t> </a:t>
            </a:r>
            <a:r>
              <a:rPr lang="en-US" sz="2200" dirty="0" err="1"/>
              <a:t>kazu</a:t>
            </a:r>
            <a:r>
              <a:rPr lang="en-US" sz="2200" dirty="0"/>
              <a:t> HIV </a:t>
            </a:r>
            <a:r>
              <a:rPr lang="en-US" sz="2200" dirty="0" err="1"/>
              <a:t>nian</a:t>
            </a:r>
            <a:r>
              <a:rPr lang="en-US" sz="2200" dirty="0"/>
              <a:t> </a:t>
            </a:r>
            <a:r>
              <a:rPr lang="en-US" sz="2200" dirty="0" err="1"/>
              <a:t>kada</a:t>
            </a:r>
            <a:r>
              <a:rPr lang="en-US" sz="2200" dirty="0"/>
              <a:t> barangay </a:t>
            </a:r>
            <a:r>
              <a:rPr lang="en-US" sz="2200" dirty="0" err="1"/>
              <a:t>ne'ebé</a:t>
            </a:r>
            <a:r>
              <a:rPr lang="en-US" sz="2200" dirty="0"/>
              <a:t> </a:t>
            </a:r>
            <a:r>
              <a:rPr lang="en-US" sz="2200" dirty="0" err="1"/>
              <a:t>reprezenta</a:t>
            </a:r>
            <a:r>
              <a:rPr lang="en-US" sz="2200" dirty="0"/>
              <a:t> </a:t>
            </a:r>
            <a:r>
              <a:rPr lang="en-US" sz="2200" dirty="0" err="1"/>
              <a:t>iha</a:t>
            </a:r>
            <a:r>
              <a:rPr lang="en-US" sz="2200" dirty="0"/>
              <a:t> </a:t>
            </a:r>
            <a:r>
              <a:rPr lang="en-US" sz="2200" dirty="0" err="1"/>
              <a:t>mapa</a:t>
            </a:r>
            <a:r>
              <a:rPr lang="en-US" sz="2200" dirty="0"/>
              <a:t> ho </a:t>
            </a:r>
            <a:r>
              <a:rPr lang="en-US" sz="2200" dirty="0" err="1"/>
              <a:t>kór</a:t>
            </a:r>
            <a:r>
              <a:rPr lang="en-US" sz="2200" dirty="0"/>
              <a:t> </a:t>
            </a:r>
            <a:r>
              <a:rPr lang="en-US" sz="2200" dirty="0" err="1"/>
              <a:t>sira</a:t>
            </a:r>
            <a:r>
              <a:rPr lang="en-US" sz="2200" dirty="0"/>
              <a:t> </a:t>
            </a:r>
            <a:r>
              <a:rPr lang="en-US" sz="2200" dirty="0" err="1"/>
              <a:t>ne'ebé</a:t>
            </a:r>
            <a:r>
              <a:rPr lang="en-US" sz="2200" dirty="0"/>
              <a:t> </a:t>
            </a:r>
            <a:r>
              <a:rPr lang="en-US" sz="2200" dirty="0" err="1"/>
              <a:t>graduadu</a:t>
            </a:r>
            <a:r>
              <a:rPr lang="en-US" sz="2200" dirty="0"/>
              <a:t>.</a:t>
            </a:r>
            <a:endParaRPr lang="en-US" sz="2200" noProof="0" dirty="0">
              <a:latin typeface="+mn-lt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03D7BF-3C5A-38C5-1620-16A49C6C9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154" y="4666609"/>
            <a:ext cx="2222482" cy="9815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804A42-C367-B8F5-59D1-3A0615A45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5439" y="4666609"/>
            <a:ext cx="2206015" cy="971782"/>
          </a:xfrm>
          <a:prstGeom prst="rect">
            <a:avLst/>
          </a:prstGeom>
        </p:spPr>
      </p:pic>
      <p:sp>
        <p:nvSpPr>
          <p:cNvPr id="15" name="Right Arrow 11">
            <a:extLst>
              <a:ext uri="{FF2B5EF4-FFF2-40B4-BE49-F238E27FC236}">
                <a16:creationId xmlns:a16="http://schemas.microsoft.com/office/drawing/2014/main" id="{82240607-9AAF-3D91-054D-EAEF1867F9AE}"/>
              </a:ext>
            </a:extLst>
          </p:cNvPr>
          <p:cNvSpPr/>
          <p:nvPr/>
        </p:nvSpPr>
        <p:spPr>
          <a:xfrm>
            <a:off x="9044355" y="5032135"/>
            <a:ext cx="425693" cy="363776"/>
          </a:xfrm>
          <a:prstGeom prst="rightArrow">
            <a:avLst/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D96204-65E0-919D-E852-374CCFFA8CDF}"/>
              </a:ext>
            </a:extLst>
          </p:cNvPr>
          <p:cNvSpPr/>
          <p:nvPr/>
        </p:nvSpPr>
        <p:spPr>
          <a:xfrm>
            <a:off x="9774035" y="4782809"/>
            <a:ext cx="1607327" cy="2395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2B70D5-0A07-F5AF-DDD3-8454532F89B2}"/>
              </a:ext>
            </a:extLst>
          </p:cNvPr>
          <p:cNvSpPr/>
          <p:nvPr/>
        </p:nvSpPr>
        <p:spPr>
          <a:xfrm>
            <a:off x="6718127" y="5414732"/>
            <a:ext cx="1607327" cy="2395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0AB329-ABA7-735D-B740-43BA8A199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9156" y="4027772"/>
            <a:ext cx="1816997" cy="2249455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ABDBE388-4655-5EDD-385B-C099C85D2082}"/>
              </a:ext>
            </a:extLst>
          </p:cNvPr>
          <p:cNvSpPr txBox="1">
            <a:spLocks/>
          </p:cNvSpPr>
          <p:nvPr/>
        </p:nvSpPr>
        <p:spPr bwMode="auto">
          <a:xfrm>
            <a:off x="553778" y="130551"/>
            <a:ext cx="11122283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en-US" dirty="0" err="1"/>
              <a:t>Kria</a:t>
            </a:r>
            <a:r>
              <a:rPr lang="en-US" dirty="0"/>
              <a:t> </a:t>
            </a:r>
            <a:r>
              <a:rPr lang="en-US" dirty="0" err="1"/>
              <a:t>mapa</a:t>
            </a:r>
            <a:r>
              <a:rPr lang="en-US" dirty="0"/>
              <a:t> </a:t>
            </a:r>
            <a:r>
              <a:rPr lang="en-US" dirty="0" err="1"/>
              <a:t>temátiku</a:t>
            </a:r>
            <a:r>
              <a:rPr lang="en-US" dirty="0"/>
              <a:t> – </a:t>
            </a:r>
            <a:r>
              <a:rPr lang="en-US" dirty="0" err="1"/>
              <a:t>Modu</a:t>
            </a:r>
            <a:r>
              <a:rPr lang="en-US" dirty="0"/>
              <a:t> </a:t>
            </a:r>
            <a:r>
              <a:rPr lang="en-US" dirty="0" err="1"/>
              <a:t>reprezentasaun</a:t>
            </a:r>
            <a:r>
              <a:rPr lang="en-US" dirty="0"/>
              <a:t> </a:t>
            </a:r>
            <a:r>
              <a:rPr lang="en-US" dirty="0" err="1"/>
              <a:t>nian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0660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98F1084-25A7-AB14-F394-B02B0D589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054" y="1517640"/>
            <a:ext cx="6637674" cy="39114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895787-6C0D-9FC8-4089-F8CFA1D3ACA5}"/>
              </a:ext>
            </a:extLst>
          </p:cNvPr>
          <p:cNvSpPr txBox="1">
            <a:spLocks/>
          </p:cNvSpPr>
          <p:nvPr/>
        </p:nvSpPr>
        <p:spPr bwMode="auto">
          <a:xfrm>
            <a:off x="562398" y="1007612"/>
            <a:ext cx="9661470" cy="35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defPPr>
              <a:defRPr lang="en-US"/>
            </a:defPPr>
            <a:lvl1pPr>
              <a:lnSpc>
                <a:spcPct val="90000"/>
              </a:lnSpc>
              <a:defRPr sz="2200">
                <a:latin typeface="Calibri" pitchFamily="34" charset="0"/>
                <a:cs typeface="Calibri" pitchFamily="34" charset="0"/>
              </a:defRPr>
            </a:lvl1pPr>
            <a:lvl2pPr marL="742950" indent="-285750">
              <a:defRPr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pt-PT" dirty="0"/>
              <a:t>Atu kria símbolu proporsionál ba fasilidade saúde númeru kazu HIV </a:t>
            </a:r>
            <a:r>
              <a:rPr lang="en-US" noProof="0" dirty="0"/>
              <a:t>: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E4038E-EB0C-06D4-8958-9113CA5C3804}"/>
              </a:ext>
            </a:extLst>
          </p:cNvPr>
          <p:cNvSpPr/>
          <p:nvPr/>
        </p:nvSpPr>
        <p:spPr>
          <a:xfrm>
            <a:off x="10389239" y="3530836"/>
            <a:ext cx="288032" cy="319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C662366-B79E-25DB-6D55-C6B71F673C90}"/>
              </a:ext>
            </a:extLst>
          </p:cNvPr>
          <p:cNvSpPr/>
          <p:nvPr/>
        </p:nvSpPr>
        <p:spPr>
          <a:xfrm>
            <a:off x="10377612" y="5173789"/>
            <a:ext cx="792088" cy="319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BC58EF3-0ED9-F76D-CEC6-818121AB0528}"/>
              </a:ext>
            </a:extLst>
          </p:cNvPr>
          <p:cNvSpPr txBox="1">
            <a:spLocks/>
          </p:cNvSpPr>
          <p:nvPr/>
        </p:nvSpPr>
        <p:spPr bwMode="auto">
          <a:xfrm>
            <a:off x="449858" y="1721922"/>
            <a:ext cx="4566642" cy="274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457200" indent="-360000" eaLnBrk="0" fontAlgn="base" hangingPunct="0">
              <a:lnSpc>
                <a:spcPct val="90000"/>
              </a:lnSpc>
              <a:spcAft>
                <a:spcPts val="1800"/>
              </a:spcAft>
              <a:buFont typeface="Arial" charset="0"/>
              <a:buAutoNum type="arabicPeriod"/>
              <a:defRPr/>
            </a:pPr>
            <a:r>
              <a:rPr lang="en-US" sz="2200" dirty="0" err="1">
                <a:latin typeface="+mn-lt"/>
                <a:cs typeface="+mn-cs"/>
              </a:rPr>
              <a:t>Loke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kaixa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diálogu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Propriedade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sira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hosi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arkivu</a:t>
            </a:r>
            <a:r>
              <a:rPr lang="en-US" sz="2200" dirty="0">
                <a:latin typeface="+mn-lt"/>
                <a:cs typeface="+mn-cs"/>
              </a:rPr>
              <a:t> forma </a:t>
            </a:r>
            <a:r>
              <a:rPr lang="en-US" sz="2200" dirty="0" err="1">
                <a:latin typeface="+mn-lt"/>
                <a:cs typeface="+mn-cs"/>
              </a:rPr>
              <a:t>HF_Location</a:t>
            </a:r>
            <a:r>
              <a:rPr lang="en-US" sz="2200" dirty="0">
                <a:latin typeface="+mn-lt"/>
                <a:cs typeface="+mn-cs"/>
              </a:rPr>
              <a:t> no </a:t>
            </a:r>
            <a:r>
              <a:rPr lang="en-US" sz="2200" dirty="0" err="1">
                <a:latin typeface="+mn-lt"/>
                <a:cs typeface="+mn-cs"/>
              </a:rPr>
              <a:t>ba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iha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i="1" noProof="0" dirty="0">
                <a:latin typeface="+mn-lt"/>
                <a:cs typeface="+mn-cs"/>
              </a:rPr>
              <a:t>Symbology</a:t>
            </a:r>
            <a:r>
              <a:rPr lang="en-US" sz="2200" noProof="0" dirty="0">
                <a:latin typeface="+mn-lt"/>
                <a:cs typeface="+mn-cs"/>
              </a:rPr>
              <a:t> tab.</a:t>
            </a:r>
          </a:p>
          <a:p>
            <a:pPr marL="457200" indent="-360000" eaLnBrk="0" fontAlgn="base" hangingPunct="0">
              <a:lnSpc>
                <a:spcPct val="90000"/>
              </a:lnSpc>
              <a:spcAft>
                <a:spcPts val="1800"/>
              </a:spcAft>
              <a:buFont typeface="Arial" charset="0"/>
              <a:buAutoNum type="arabicPeriod"/>
              <a:defRPr/>
            </a:pPr>
            <a:r>
              <a:rPr lang="en-US" sz="2200" dirty="0" err="1">
                <a:latin typeface="+mn-lt"/>
                <a:cs typeface="+mn-cs"/>
              </a:rPr>
              <a:t>Klik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iha</a:t>
            </a:r>
            <a:r>
              <a:rPr lang="en-US" sz="2200" dirty="0">
                <a:latin typeface="+mn-lt"/>
                <a:cs typeface="+mn-cs"/>
              </a:rPr>
              <a:t> menu </a:t>
            </a:r>
            <a:r>
              <a:rPr lang="en-US" sz="2200" dirty="0" err="1">
                <a:latin typeface="+mn-lt"/>
                <a:cs typeface="+mn-cs"/>
              </a:rPr>
              <a:t>ne'ebé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monu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iha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kampu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Medida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nia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sorin</a:t>
            </a:r>
            <a:r>
              <a:rPr lang="en-US" sz="2200" dirty="0">
                <a:latin typeface="+mn-lt"/>
                <a:cs typeface="+mn-cs"/>
              </a:rPr>
              <a:t> no </a:t>
            </a:r>
            <a:r>
              <a:rPr lang="en-US" sz="2200" dirty="0" err="1">
                <a:latin typeface="+mn-lt"/>
                <a:cs typeface="+mn-cs"/>
              </a:rPr>
              <a:t>hili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i="1" noProof="0" dirty="0">
                <a:latin typeface="+mn-lt"/>
                <a:cs typeface="+mn-cs"/>
              </a:rPr>
              <a:t>Assistant…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E9CE846-DA3B-A0AB-61DB-DB3F38B639EB}"/>
              </a:ext>
            </a:extLst>
          </p:cNvPr>
          <p:cNvSpPr txBox="1">
            <a:spLocks/>
          </p:cNvSpPr>
          <p:nvPr/>
        </p:nvSpPr>
        <p:spPr bwMode="auto">
          <a:xfrm>
            <a:off x="553778" y="130551"/>
            <a:ext cx="11122283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en-US" dirty="0" err="1"/>
              <a:t>Kria</a:t>
            </a:r>
            <a:r>
              <a:rPr lang="en-US" dirty="0"/>
              <a:t> </a:t>
            </a:r>
            <a:r>
              <a:rPr lang="en-US" dirty="0" err="1"/>
              <a:t>mapa</a:t>
            </a:r>
            <a:r>
              <a:rPr lang="en-US" dirty="0"/>
              <a:t> </a:t>
            </a:r>
            <a:r>
              <a:rPr lang="en-US" dirty="0" err="1"/>
              <a:t>temátiku</a:t>
            </a:r>
            <a:r>
              <a:rPr lang="en-US" dirty="0"/>
              <a:t> – </a:t>
            </a:r>
            <a:r>
              <a:rPr lang="en-US" dirty="0" err="1"/>
              <a:t>Modu</a:t>
            </a:r>
            <a:r>
              <a:rPr lang="en-US" dirty="0"/>
              <a:t> </a:t>
            </a:r>
            <a:r>
              <a:rPr lang="en-US" dirty="0" err="1"/>
              <a:t>reprezentasaun</a:t>
            </a:r>
            <a:r>
              <a:rPr lang="en-US" dirty="0"/>
              <a:t> </a:t>
            </a:r>
            <a:r>
              <a:rPr lang="en-US" dirty="0" err="1"/>
              <a:t>nian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2216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EFB2DCF-2AE1-EC7E-FBA7-A36138B05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524" y="1049925"/>
            <a:ext cx="4101463" cy="43177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C5D2E8B-6F4C-C234-F1B4-92938BE2DF21}"/>
              </a:ext>
            </a:extLst>
          </p:cNvPr>
          <p:cNvSpPr txBox="1">
            <a:spLocks/>
          </p:cNvSpPr>
          <p:nvPr/>
        </p:nvSpPr>
        <p:spPr bwMode="auto">
          <a:xfrm>
            <a:off x="461860" y="1001328"/>
            <a:ext cx="6177391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457200" indent="-360000">
              <a:lnSpc>
                <a:spcPct val="90000"/>
              </a:lnSpc>
              <a:spcAft>
                <a:spcPts val="1200"/>
              </a:spcAft>
              <a:buFont typeface="+mj-lt"/>
              <a:buAutoNum type="arabicPeriod" startAt="3"/>
            </a:pPr>
            <a:r>
              <a:rPr lang="en-US" sz="2200" dirty="0" err="1">
                <a:cs typeface="Arial" panose="020B0604020202020204" pitchFamily="34" charset="0"/>
              </a:rPr>
              <a:t>Iha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seksaun</a:t>
            </a:r>
            <a:r>
              <a:rPr lang="en-US" sz="2200" dirty="0">
                <a:cs typeface="Arial" panose="020B0604020202020204" pitchFamily="34" charset="0"/>
              </a:rPr>
              <a:t> Input, </a:t>
            </a:r>
            <a:r>
              <a:rPr lang="en-US" sz="2200" dirty="0" err="1">
                <a:cs typeface="Arial" panose="020B0604020202020204" pitchFamily="34" charset="0"/>
              </a:rPr>
              <a:t>hili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koluna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ne'ebé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ita</a:t>
            </a:r>
            <a:r>
              <a:rPr lang="en-US" sz="2200" dirty="0">
                <a:cs typeface="Arial" panose="020B0604020202020204" pitchFamily="34" charset="0"/>
              </a:rPr>
              <a:t>-boot </a:t>
            </a:r>
            <a:r>
              <a:rPr lang="en-US" sz="2200" dirty="0" err="1">
                <a:cs typeface="Arial" panose="020B0604020202020204" pitchFamily="34" charset="0"/>
              </a:rPr>
              <a:t>hakarak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atu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simboliza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iha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i="1" noProof="0" dirty="0">
                <a:cs typeface="Arial" panose="020B0604020202020204" pitchFamily="34" charset="0"/>
              </a:rPr>
              <a:t>Source</a:t>
            </a:r>
            <a:r>
              <a:rPr lang="en-US" sz="2200" noProof="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kampu</a:t>
            </a:r>
            <a:r>
              <a:rPr lang="en-US" sz="2200" dirty="0">
                <a:cs typeface="Arial" panose="020B0604020202020204" pitchFamily="34" charset="0"/>
              </a:rPr>
              <a:t>.</a:t>
            </a:r>
            <a:endParaRPr lang="en-US" sz="2200" noProof="0" dirty="0">
              <a:cs typeface="Arial" panose="020B0604020202020204" pitchFamily="34" charset="0"/>
            </a:endParaRPr>
          </a:p>
          <a:p>
            <a:pPr marL="457200" indent="-360000">
              <a:lnSpc>
                <a:spcPct val="90000"/>
              </a:lnSpc>
              <a:spcAft>
                <a:spcPts val="1200"/>
              </a:spcAft>
              <a:buFont typeface="+mj-lt"/>
              <a:buAutoNum type="arabicPeriod" startAt="3"/>
            </a:pPr>
            <a:r>
              <a:rPr lang="en-US" sz="2200" dirty="0" err="1">
                <a:cs typeface="Arial" panose="020B0604020202020204" pitchFamily="34" charset="0"/>
              </a:rPr>
              <a:t>Klik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iha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i="1" noProof="0" dirty="0">
                <a:cs typeface="Arial" panose="020B0604020202020204" pitchFamily="34" charset="0"/>
              </a:rPr>
              <a:t>Refresh</a:t>
            </a:r>
            <a:r>
              <a:rPr lang="en-US" sz="2200" noProof="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botaun</a:t>
            </a:r>
            <a:r>
              <a:rPr lang="en-US" sz="2200" dirty="0">
                <a:cs typeface="Arial" panose="020B0604020202020204" pitchFamily="34" charset="0"/>
              </a:rPr>
              <a:t>        </a:t>
            </a:r>
            <a:r>
              <a:rPr lang="fi-FI" sz="2200" dirty="0">
                <a:cs typeface="Arial" panose="020B0604020202020204" pitchFamily="34" charset="0"/>
              </a:rPr>
              <a:t>atu halo valór sira kampu nian mosu</a:t>
            </a:r>
            <a:r>
              <a:rPr lang="en-US" sz="2200" noProof="0" dirty="0">
                <a:cs typeface="Arial" panose="020B0604020202020204" pitchFamily="34" charset="0"/>
              </a:rPr>
              <a:t>.</a:t>
            </a:r>
          </a:p>
          <a:p>
            <a:pPr marL="457200" indent="-360000">
              <a:lnSpc>
                <a:spcPct val="90000"/>
              </a:lnSpc>
              <a:spcAft>
                <a:spcPts val="1200"/>
              </a:spcAft>
              <a:buFont typeface="+mj-lt"/>
              <a:buAutoNum type="arabicPeriod" startAt="3"/>
            </a:pPr>
            <a:r>
              <a:rPr lang="en-US" sz="2200" dirty="0" err="1">
                <a:cs typeface="Arial" panose="020B0604020202020204" pitchFamily="34" charset="0"/>
              </a:rPr>
              <a:t>Iha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seksaun</a:t>
            </a:r>
            <a:r>
              <a:rPr lang="en-US" sz="2200" dirty="0">
                <a:cs typeface="Arial" panose="020B0604020202020204" pitchFamily="34" charset="0"/>
              </a:rPr>
              <a:t> Output, tau </a:t>
            </a:r>
            <a:r>
              <a:rPr lang="en-US" sz="2200" dirty="0" err="1">
                <a:cs typeface="Arial" panose="020B0604020202020204" pitchFamily="34" charset="0"/>
              </a:rPr>
              <a:t>medida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mínimu</a:t>
            </a:r>
            <a:r>
              <a:rPr lang="en-US" sz="2200" dirty="0">
                <a:cs typeface="Arial" panose="020B0604020202020204" pitchFamily="34" charset="0"/>
              </a:rPr>
              <a:t> no </a:t>
            </a:r>
            <a:r>
              <a:rPr lang="en-US" sz="2200" dirty="0" err="1">
                <a:cs typeface="Arial" panose="020B0604020202020204" pitchFamily="34" charset="0"/>
              </a:rPr>
              <a:t>másimu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ne'ebé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ita</a:t>
            </a:r>
            <a:r>
              <a:rPr lang="en-US" sz="2200" dirty="0">
                <a:cs typeface="Arial" panose="020B0604020202020204" pitchFamily="34" charset="0"/>
              </a:rPr>
              <a:t>-boot </a:t>
            </a:r>
            <a:r>
              <a:rPr lang="en-US" sz="2200" dirty="0" err="1">
                <a:cs typeface="Arial" panose="020B0604020202020204" pitchFamily="34" charset="0"/>
              </a:rPr>
              <a:t>hakarak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ba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ita</a:t>
            </a:r>
            <a:r>
              <a:rPr lang="en-US" sz="2200" dirty="0">
                <a:cs typeface="Arial" panose="020B0604020202020204" pitchFamily="34" charset="0"/>
              </a:rPr>
              <a:t>-boot </a:t>
            </a:r>
            <a:r>
              <a:rPr lang="en-US" sz="2200" dirty="0" err="1">
                <a:cs typeface="Arial" panose="020B0604020202020204" pitchFamily="34" charset="0"/>
              </a:rPr>
              <a:t>nia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símbolu</a:t>
            </a:r>
            <a:r>
              <a:rPr lang="en-US" sz="2200" dirty="0">
                <a:cs typeface="Arial" panose="020B0604020202020204" pitchFamily="34" charset="0"/>
              </a:rPr>
              <a:t>.</a:t>
            </a:r>
            <a:endParaRPr lang="en-US" sz="2200" noProof="0" dirty="0">
              <a:cs typeface="Arial" panose="020B0604020202020204" pitchFamily="34" charset="0"/>
            </a:endParaRPr>
          </a:p>
          <a:p>
            <a:pPr marL="457200" indent="-360000">
              <a:lnSpc>
                <a:spcPct val="90000"/>
              </a:lnSpc>
              <a:spcAft>
                <a:spcPts val="1200"/>
              </a:spcAft>
              <a:buFont typeface="+mj-lt"/>
              <a:buAutoNum type="arabicPeriod" startAt="3"/>
            </a:pPr>
            <a:r>
              <a:rPr lang="fi-FI" sz="2200" dirty="0">
                <a:cs typeface="Arial" panose="020B0604020202020204" pitchFamily="34" charset="0"/>
              </a:rPr>
              <a:t>Iha kampu Métodu Eskala, hili </a:t>
            </a:r>
            <a:r>
              <a:rPr lang="en-US" sz="2200" i="1" noProof="0" dirty="0">
                <a:cs typeface="Arial" panose="020B0604020202020204" pitchFamily="34" charset="0"/>
              </a:rPr>
              <a:t>Radius</a:t>
            </a:r>
            <a:r>
              <a:rPr lang="en-US" sz="2200" noProof="0" dirty="0">
                <a:cs typeface="Arial" panose="020B0604020202020204" pitchFamily="34" charset="0"/>
              </a:rPr>
              <a:t>.</a:t>
            </a:r>
          </a:p>
          <a:p>
            <a:pPr marL="457200" indent="-360000">
              <a:lnSpc>
                <a:spcPct val="90000"/>
              </a:lnSpc>
              <a:spcAft>
                <a:spcPts val="1200"/>
              </a:spcAft>
              <a:buFont typeface="+mj-lt"/>
              <a:buAutoNum type="arabicPeriod" startAt="3"/>
            </a:pPr>
            <a:r>
              <a:rPr lang="en-US" sz="2200" noProof="0" dirty="0" err="1">
                <a:cs typeface="Arial" panose="020B0604020202020204" pitchFamily="34" charset="0"/>
              </a:rPr>
              <a:t>klik</a:t>
            </a:r>
            <a:r>
              <a:rPr lang="en-US" sz="2200" noProof="0" dirty="0">
                <a:cs typeface="Arial" panose="020B0604020202020204" pitchFamily="34" charset="0"/>
              </a:rPr>
              <a:t> </a:t>
            </a:r>
            <a:r>
              <a:rPr lang="en-US" sz="2200" i="1" noProof="0" dirty="0">
                <a:cs typeface="Arial" panose="020B0604020202020204" pitchFamily="34" charset="0"/>
              </a:rPr>
              <a:t>OK</a:t>
            </a:r>
            <a:r>
              <a:rPr lang="en-US" sz="2200" noProof="0" dirty="0">
                <a:cs typeface="Arial" panose="020B0604020202020204" pitchFamily="34" charset="0"/>
              </a:rPr>
              <a:t>.</a:t>
            </a:r>
          </a:p>
          <a:p>
            <a:pPr marL="457200" indent="-360000">
              <a:lnSpc>
                <a:spcPct val="90000"/>
              </a:lnSpc>
              <a:spcAft>
                <a:spcPts val="1200"/>
              </a:spcAft>
              <a:buFont typeface="+mj-lt"/>
              <a:buAutoNum type="arabicPeriod" startAt="3"/>
            </a:pPr>
            <a:r>
              <a:rPr lang="en-US" sz="2200" noProof="0" dirty="0" err="1">
                <a:cs typeface="Arial" panose="020B0604020202020204" pitchFamily="34" charset="0"/>
              </a:rPr>
              <a:t>klik</a:t>
            </a:r>
            <a:r>
              <a:rPr lang="en-US" sz="2200" noProof="0" dirty="0">
                <a:cs typeface="Arial" panose="020B0604020202020204" pitchFamily="34" charset="0"/>
              </a:rPr>
              <a:t> </a:t>
            </a:r>
            <a:r>
              <a:rPr lang="en-US" sz="2200" i="1" noProof="0" dirty="0">
                <a:cs typeface="Arial" panose="020B0604020202020204" pitchFamily="34" charset="0"/>
              </a:rPr>
              <a:t>OK</a:t>
            </a:r>
            <a:r>
              <a:rPr lang="en-US" sz="2200" noProof="0" dirty="0">
                <a:cs typeface="Arial" panose="020B0604020202020204" pitchFamily="34" charset="0"/>
              </a:rPr>
              <a:t> </a:t>
            </a:r>
            <a:r>
              <a:rPr lang="pt-PT" sz="2200" dirty="0">
                <a:cs typeface="Arial" panose="020B0604020202020204" pitchFamily="34" charset="0"/>
              </a:rPr>
              <a:t>iha kaixa diálogu Propriedade sira Kamada nian</a:t>
            </a:r>
            <a:r>
              <a:rPr lang="en-US" sz="2200" noProof="0" dirty="0"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7B1D3E-C715-D1FB-EB11-E0F31243A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549" y="1808163"/>
            <a:ext cx="323850" cy="323850"/>
          </a:xfrm>
          <a:prstGeom prst="rect">
            <a:avLst/>
          </a:prstGeom>
        </p:spPr>
      </p:pic>
      <p:sp>
        <p:nvSpPr>
          <p:cNvPr id="11" name="Right Arrow 11">
            <a:extLst>
              <a:ext uri="{FF2B5EF4-FFF2-40B4-BE49-F238E27FC236}">
                <a16:creationId xmlns:a16="http://schemas.microsoft.com/office/drawing/2014/main" id="{D42AC5DD-A4B9-D2DB-6B08-FE335A567B08}"/>
              </a:ext>
            </a:extLst>
          </p:cNvPr>
          <p:cNvSpPr/>
          <p:nvPr/>
        </p:nvSpPr>
        <p:spPr>
          <a:xfrm>
            <a:off x="833703" y="5464745"/>
            <a:ext cx="425693" cy="363776"/>
          </a:xfrm>
          <a:prstGeom prst="rightArrow">
            <a:avLst/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A95328-2ECD-69F4-7917-3CFC26AD49D7}"/>
              </a:ext>
            </a:extLst>
          </p:cNvPr>
          <p:cNvSpPr txBox="1"/>
          <p:nvPr/>
        </p:nvSpPr>
        <p:spPr>
          <a:xfrm>
            <a:off x="1259396" y="5443801"/>
            <a:ext cx="104100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/>
              <a:t>Se </a:t>
            </a:r>
            <a:r>
              <a:rPr lang="en-US" sz="2200" dirty="0" err="1"/>
              <a:t>ita</a:t>
            </a:r>
            <a:r>
              <a:rPr lang="en-US" sz="2200" dirty="0"/>
              <a:t>-boot </a:t>
            </a:r>
            <a:r>
              <a:rPr lang="en-US" sz="2200" dirty="0" err="1"/>
              <a:t>nia</a:t>
            </a:r>
            <a:r>
              <a:rPr lang="en-US" sz="2200" dirty="0"/>
              <a:t> </a:t>
            </a:r>
            <a:r>
              <a:rPr lang="en-US" sz="2200" dirty="0" err="1"/>
              <a:t>símbolu</a:t>
            </a:r>
            <a:r>
              <a:rPr lang="en-US" sz="2200" dirty="0"/>
              <a:t> </a:t>
            </a:r>
            <a:r>
              <a:rPr lang="en-US" sz="2200" dirty="0" err="1"/>
              <a:t>sira</a:t>
            </a:r>
            <a:r>
              <a:rPr lang="en-US" sz="2200" dirty="0"/>
              <a:t> </a:t>
            </a:r>
            <a:r>
              <a:rPr lang="en-US" sz="2200" dirty="0" err="1"/>
              <a:t>sai</a:t>
            </a:r>
            <a:r>
              <a:rPr lang="en-US" sz="2200" dirty="0"/>
              <a:t> boot </a:t>
            </a:r>
            <a:r>
              <a:rPr lang="en-US" sz="2200" dirty="0" err="1"/>
              <a:t>liu</a:t>
            </a:r>
            <a:r>
              <a:rPr lang="en-US" sz="2200" dirty="0"/>
              <a:t> </a:t>
            </a:r>
            <a:r>
              <a:rPr lang="en-US" sz="2200" dirty="0" err="1"/>
              <a:t>ka</a:t>
            </a:r>
            <a:r>
              <a:rPr lang="en-US" sz="2200" dirty="0"/>
              <a:t> </a:t>
            </a:r>
            <a:r>
              <a:rPr lang="en-US" sz="2200" dirty="0" err="1"/>
              <a:t>ki'ik</a:t>
            </a:r>
            <a:r>
              <a:rPr lang="en-US" sz="2200" dirty="0"/>
              <a:t> </a:t>
            </a:r>
            <a:r>
              <a:rPr lang="en-US" sz="2200" dirty="0" err="1"/>
              <a:t>liu</a:t>
            </a:r>
            <a:r>
              <a:rPr lang="en-US" sz="2200" dirty="0"/>
              <a:t>, </a:t>
            </a:r>
            <a:r>
              <a:rPr lang="en-US" sz="2200" dirty="0" err="1"/>
              <a:t>ita</a:t>
            </a:r>
            <a:r>
              <a:rPr lang="en-US" sz="2200" dirty="0"/>
              <a:t>-boot </a:t>
            </a:r>
            <a:r>
              <a:rPr lang="en-US" sz="2200" dirty="0" err="1"/>
              <a:t>bele</a:t>
            </a:r>
            <a:r>
              <a:rPr lang="en-US" sz="2200" dirty="0"/>
              <a:t> </a:t>
            </a:r>
            <a:r>
              <a:rPr lang="en-US" sz="2200" dirty="0" err="1"/>
              <a:t>repete</a:t>
            </a:r>
            <a:r>
              <a:rPr lang="en-US" sz="2200" dirty="0"/>
              <a:t> </a:t>
            </a:r>
            <a:r>
              <a:rPr lang="en-US" sz="2200" dirty="0" err="1"/>
              <a:t>etapa</a:t>
            </a:r>
            <a:r>
              <a:rPr lang="en-US" sz="2200" dirty="0"/>
              <a:t> </a:t>
            </a:r>
            <a:r>
              <a:rPr lang="en-US" sz="2200" dirty="0" err="1"/>
              <a:t>sira-ne'e</a:t>
            </a:r>
            <a:r>
              <a:rPr lang="en-US" sz="2200" dirty="0"/>
              <a:t> no </a:t>
            </a:r>
            <a:r>
              <a:rPr lang="en-US" sz="2200" dirty="0" err="1"/>
              <a:t>muda</a:t>
            </a:r>
            <a:r>
              <a:rPr lang="en-US" sz="2200" dirty="0"/>
              <a:t> </a:t>
            </a:r>
            <a:r>
              <a:rPr lang="en-US" sz="2200" dirty="0" err="1"/>
              <a:t>valór</a:t>
            </a:r>
            <a:r>
              <a:rPr lang="en-US" sz="2200" dirty="0"/>
              <a:t> </a:t>
            </a:r>
            <a:r>
              <a:rPr lang="en-US" sz="2200" dirty="0" err="1"/>
              <a:t>sira</a:t>
            </a:r>
            <a:r>
              <a:rPr lang="en-US" sz="2200" dirty="0"/>
              <a:t> </a:t>
            </a:r>
            <a:r>
              <a:rPr lang="en-US" sz="2200" dirty="0" err="1"/>
              <a:t>iha</a:t>
            </a:r>
            <a:r>
              <a:rPr lang="en-US" sz="2200" dirty="0"/>
              <a:t> </a:t>
            </a:r>
            <a:r>
              <a:rPr lang="en-US" sz="2200" dirty="0" err="1"/>
              <a:t>seksaun</a:t>
            </a:r>
            <a:r>
              <a:rPr lang="en-US" sz="2200" dirty="0"/>
              <a:t> Output </a:t>
            </a:r>
            <a:r>
              <a:rPr lang="en-US" sz="2200" dirty="0" err="1"/>
              <a:t>hodi</a:t>
            </a:r>
            <a:r>
              <a:rPr lang="en-US" sz="2200" dirty="0"/>
              <a:t> </a:t>
            </a:r>
            <a:r>
              <a:rPr lang="en-US" sz="2200" dirty="0" err="1"/>
              <a:t>muda</a:t>
            </a:r>
            <a:r>
              <a:rPr lang="en-US" sz="2200" dirty="0"/>
              <a:t> </a:t>
            </a:r>
            <a:r>
              <a:rPr lang="en-US" sz="2200" dirty="0" err="1"/>
              <a:t>sira-nia</a:t>
            </a:r>
            <a:r>
              <a:rPr lang="en-US" sz="2200" dirty="0"/>
              <a:t> </a:t>
            </a:r>
            <a:r>
              <a:rPr lang="en-US" sz="2200" dirty="0" err="1"/>
              <a:t>medida</a:t>
            </a:r>
            <a:endParaRPr lang="en-US" sz="2200" noProof="0" dirty="0">
              <a:latin typeface="+mn-lt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AF8CB13-4A0B-FC21-DA81-B700082FCA30}"/>
              </a:ext>
            </a:extLst>
          </p:cNvPr>
          <p:cNvSpPr txBox="1">
            <a:spLocks/>
          </p:cNvSpPr>
          <p:nvPr/>
        </p:nvSpPr>
        <p:spPr bwMode="auto">
          <a:xfrm>
            <a:off x="553778" y="130551"/>
            <a:ext cx="11122283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en-US" dirty="0" err="1"/>
              <a:t>Kria</a:t>
            </a:r>
            <a:r>
              <a:rPr lang="en-US" dirty="0"/>
              <a:t> </a:t>
            </a:r>
            <a:r>
              <a:rPr lang="en-US" dirty="0" err="1"/>
              <a:t>mapa</a:t>
            </a:r>
            <a:r>
              <a:rPr lang="en-US" dirty="0"/>
              <a:t> </a:t>
            </a:r>
            <a:r>
              <a:rPr lang="en-US" dirty="0" err="1"/>
              <a:t>temátiku</a:t>
            </a:r>
            <a:r>
              <a:rPr lang="en-US" dirty="0"/>
              <a:t> – </a:t>
            </a:r>
            <a:r>
              <a:rPr lang="en-US" dirty="0" err="1"/>
              <a:t>Modu</a:t>
            </a:r>
            <a:r>
              <a:rPr lang="en-US" dirty="0"/>
              <a:t> </a:t>
            </a:r>
            <a:r>
              <a:rPr lang="en-US" dirty="0" err="1"/>
              <a:t>reprezentasaun</a:t>
            </a:r>
            <a:r>
              <a:rPr lang="en-US" dirty="0"/>
              <a:t> </a:t>
            </a:r>
            <a:r>
              <a:rPr lang="en-US" dirty="0" err="1"/>
              <a:t>nian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99359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840A9D-D468-BCBE-F3A7-CCB765F2E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104" y="2613267"/>
            <a:ext cx="5537413" cy="206194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5155E4A-9303-DE69-4065-9855C0560FBC}"/>
              </a:ext>
            </a:extLst>
          </p:cNvPr>
          <p:cNvSpPr txBox="1">
            <a:spLocks/>
          </p:cNvSpPr>
          <p:nvPr/>
        </p:nvSpPr>
        <p:spPr bwMode="auto">
          <a:xfrm>
            <a:off x="471977" y="997504"/>
            <a:ext cx="11204086" cy="156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457200" indent="-360000" eaLnBrk="0" fontAlgn="base" hangingPunct="0">
              <a:lnSpc>
                <a:spcPct val="90000"/>
              </a:lnSpc>
              <a:spcAft>
                <a:spcPts val="1200"/>
              </a:spcAft>
              <a:buFont typeface="+mj-lt"/>
              <a:buAutoNum type="arabicPeriod" startAt="9"/>
              <a:defRPr/>
            </a:pPr>
            <a:r>
              <a:rPr lang="en-US" sz="2200" dirty="0" err="1">
                <a:latin typeface="+mn-lt"/>
                <a:cs typeface="+mn-cs"/>
              </a:rPr>
              <a:t>Loke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kaixa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diálogu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Propriedade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sira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hosi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arkivu</a:t>
            </a:r>
            <a:r>
              <a:rPr lang="en-US" sz="2200" dirty="0">
                <a:latin typeface="+mn-lt"/>
                <a:cs typeface="+mn-cs"/>
              </a:rPr>
              <a:t> forma </a:t>
            </a:r>
            <a:r>
              <a:rPr lang="en-US" sz="2200" dirty="0" err="1">
                <a:latin typeface="+mn-lt"/>
                <a:cs typeface="+mn-cs"/>
              </a:rPr>
              <a:t>HF_Location</a:t>
            </a:r>
            <a:r>
              <a:rPr lang="en-US" sz="2200" dirty="0">
                <a:latin typeface="+mn-lt"/>
                <a:cs typeface="+mn-cs"/>
              </a:rPr>
              <a:t> no </a:t>
            </a:r>
            <a:r>
              <a:rPr lang="en-US" sz="2200" dirty="0" err="1">
                <a:latin typeface="+mn-lt"/>
                <a:cs typeface="+mn-cs"/>
              </a:rPr>
              <a:t>ba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iha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i="1" noProof="0" dirty="0">
                <a:latin typeface="+mn-lt"/>
                <a:cs typeface="+mn-cs"/>
              </a:rPr>
              <a:t>Symbology</a:t>
            </a:r>
            <a:r>
              <a:rPr lang="en-US" sz="2200" noProof="0" dirty="0">
                <a:latin typeface="+mn-lt"/>
                <a:cs typeface="+mn-cs"/>
              </a:rPr>
              <a:t> tab.</a:t>
            </a:r>
          </a:p>
          <a:p>
            <a:pPr marL="457200" indent="-360000" eaLnBrk="0" fontAlgn="base" hangingPunct="0">
              <a:lnSpc>
                <a:spcPct val="90000"/>
              </a:lnSpc>
              <a:spcAft>
                <a:spcPts val="1200"/>
              </a:spcAft>
              <a:buFont typeface="+mj-lt"/>
              <a:buAutoNum type="arabicPeriod" startAt="9"/>
              <a:defRPr/>
            </a:pPr>
            <a:r>
              <a:rPr lang="en-US" sz="2200" dirty="0" err="1">
                <a:latin typeface="+mn-lt"/>
                <a:cs typeface="+mn-cs"/>
              </a:rPr>
              <a:t>Personaliza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kór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prenxe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nian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hodi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klika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iha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kampu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kór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nian</a:t>
            </a:r>
            <a:r>
              <a:rPr lang="en-US" sz="2200" dirty="0">
                <a:latin typeface="+mn-lt"/>
                <a:cs typeface="+mn-cs"/>
              </a:rPr>
              <a:t>. </a:t>
            </a:r>
            <a:r>
              <a:rPr lang="en-US" sz="2200" dirty="0" err="1">
                <a:latin typeface="+mn-lt"/>
                <a:cs typeface="+mn-cs"/>
              </a:rPr>
              <a:t>Kaixa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diálogu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Hili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Kór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sei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loke</a:t>
            </a:r>
            <a:r>
              <a:rPr lang="en-US" sz="2200" dirty="0">
                <a:latin typeface="+mn-lt"/>
                <a:cs typeface="+mn-cs"/>
              </a:rPr>
              <a:t>.</a:t>
            </a:r>
            <a:endParaRPr lang="en-US" sz="2200" noProof="0" dirty="0">
              <a:latin typeface="+mn-lt"/>
              <a:cs typeface="+mn-cs"/>
            </a:endParaRPr>
          </a:p>
          <a:p>
            <a:pPr marL="457200" indent="-360000" eaLnBrk="0" fontAlgn="base" hangingPunct="0">
              <a:lnSpc>
                <a:spcPct val="90000"/>
              </a:lnSpc>
              <a:spcAft>
                <a:spcPts val="1200"/>
              </a:spcAft>
              <a:buFont typeface="+mj-lt"/>
              <a:buAutoNum type="arabicPeriod" startAt="9"/>
              <a:defRPr/>
            </a:pPr>
            <a:r>
              <a:rPr lang="en-US" sz="2200" dirty="0" err="1">
                <a:latin typeface="+mn-lt"/>
                <a:cs typeface="+mn-cs"/>
              </a:rPr>
              <a:t>Hili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kór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ne'ebé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apropriadu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ba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símbolu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hafoin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klik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i="1" noProof="0" dirty="0">
                <a:latin typeface="+mn-lt"/>
                <a:cs typeface="+mn-cs"/>
              </a:rPr>
              <a:t>OK</a:t>
            </a:r>
            <a:r>
              <a:rPr lang="en-US" sz="2200" noProof="0" dirty="0">
                <a:latin typeface="+mn-lt"/>
                <a:cs typeface="+mn-cs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8CE540-45FA-9064-DA2E-C96607222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509" y="2950429"/>
            <a:ext cx="4137960" cy="26899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FA5136D-7F60-71C0-0B25-CFB9287D1429}"/>
              </a:ext>
            </a:extLst>
          </p:cNvPr>
          <p:cNvSpPr/>
          <p:nvPr/>
        </p:nvSpPr>
        <p:spPr>
          <a:xfrm>
            <a:off x="2742825" y="4187642"/>
            <a:ext cx="3531516" cy="2577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ight Arrow 11">
            <a:extLst>
              <a:ext uri="{FF2B5EF4-FFF2-40B4-BE49-F238E27FC236}">
                <a16:creationId xmlns:a16="http://schemas.microsoft.com/office/drawing/2014/main" id="{37CD09C8-2D97-A425-6C10-FBA8D69C6ECE}"/>
              </a:ext>
            </a:extLst>
          </p:cNvPr>
          <p:cNvSpPr/>
          <p:nvPr/>
        </p:nvSpPr>
        <p:spPr>
          <a:xfrm>
            <a:off x="917332" y="5827501"/>
            <a:ext cx="425693" cy="363776"/>
          </a:xfrm>
          <a:prstGeom prst="rightArrow">
            <a:avLst/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200" noProof="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017E95-9B0F-E0FF-9B87-909B3578739E}"/>
              </a:ext>
            </a:extLst>
          </p:cNvPr>
          <p:cNvSpPr txBox="1"/>
          <p:nvPr/>
        </p:nvSpPr>
        <p:spPr>
          <a:xfrm>
            <a:off x="1343025" y="5781320"/>
            <a:ext cx="104100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/>
              <a:t>Se </a:t>
            </a:r>
            <a:r>
              <a:rPr lang="en-US" sz="2200" dirty="0" err="1"/>
              <a:t>ita</a:t>
            </a:r>
            <a:r>
              <a:rPr lang="en-US" sz="2200" dirty="0"/>
              <a:t>-boot </a:t>
            </a:r>
            <a:r>
              <a:rPr lang="en-US" sz="2200" dirty="0" err="1"/>
              <a:t>hakarak</a:t>
            </a:r>
            <a:r>
              <a:rPr lang="en-US" sz="2200" dirty="0"/>
              <a:t> </a:t>
            </a:r>
            <a:r>
              <a:rPr lang="en-US" sz="2200" dirty="0" err="1"/>
              <a:t>muda</a:t>
            </a:r>
            <a:r>
              <a:rPr lang="en-US" sz="2200" dirty="0"/>
              <a:t> </a:t>
            </a:r>
            <a:r>
              <a:rPr lang="en-US" sz="2200" dirty="0" err="1"/>
              <a:t>fali</a:t>
            </a:r>
            <a:r>
              <a:rPr lang="en-US" sz="2200" dirty="0"/>
              <a:t> </a:t>
            </a:r>
            <a:r>
              <a:rPr lang="en-US" sz="2200" dirty="0" err="1"/>
              <a:t>kór</a:t>
            </a:r>
            <a:r>
              <a:rPr lang="en-US" sz="2200" dirty="0"/>
              <a:t> </a:t>
            </a:r>
            <a:r>
              <a:rPr lang="en-US" sz="2200" dirty="0" err="1"/>
              <a:t>sira</a:t>
            </a:r>
            <a:r>
              <a:rPr lang="en-US" sz="2200" dirty="0"/>
              <a:t>, </a:t>
            </a:r>
            <a:r>
              <a:rPr lang="en-US" sz="2200" dirty="0" err="1"/>
              <a:t>repete</a:t>
            </a:r>
            <a:r>
              <a:rPr lang="en-US" sz="2200" dirty="0"/>
              <a:t> </a:t>
            </a:r>
            <a:r>
              <a:rPr lang="en-US" sz="2200" dirty="0" err="1"/>
              <a:t>de'it</a:t>
            </a:r>
            <a:r>
              <a:rPr lang="en-US" sz="2200" dirty="0"/>
              <a:t> </a:t>
            </a:r>
            <a:r>
              <a:rPr lang="en-US" sz="2200" dirty="0" err="1"/>
              <a:t>etapa</a:t>
            </a:r>
            <a:r>
              <a:rPr lang="en-US" sz="2200" dirty="0"/>
              <a:t> </a:t>
            </a:r>
            <a:r>
              <a:rPr lang="en-US" sz="2200" dirty="0" err="1"/>
              <a:t>sira-ne'e</a:t>
            </a:r>
            <a:r>
              <a:rPr lang="en-US" sz="2200" dirty="0"/>
              <a:t>.</a:t>
            </a:r>
            <a:endParaRPr lang="en-US" sz="2200" noProof="0" dirty="0">
              <a:latin typeface="+mn-lt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AE0417-6793-28A7-A39C-CF48B55E2CCE}"/>
              </a:ext>
            </a:extLst>
          </p:cNvPr>
          <p:cNvSpPr txBox="1">
            <a:spLocks/>
          </p:cNvSpPr>
          <p:nvPr/>
        </p:nvSpPr>
        <p:spPr bwMode="auto">
          <a:xfrm>
            <a:off x="553778" y="130551"/>
            <a:ext cx="11122283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en-US" dirty="0" err="1"/>
              <a:t>Kria</a:t>
            </a:r>
            <a:r>
              <a:rPr lang="en-US" dirty="0"/>
              <a:t> </a:t>
            </a:r>
            <a:r>
              <a:rPr lang="en-US" dirty="0" err="1"/>
              <a:t>mapa</a:t>
            </a:r>
            <a:r>
              <a:rPr lang="en-US" dirty="0"/>
              <a:t> </a:t>
            </a:r>
            <a:r>
              <a:rPr lang="en-US" dirty="0" err="1"/>
              <a:t>temátiku</a:t>
            </a:r>
            <a:r>
              <a:rPr lang="en-US" dirty="0"/>
              <a:t> – </a:t>
            </a:r>
            <a:r>
              <a:rPr lang="en-US" dirty="0" err="1"/>
              <a:t>Modu</a:t>
            </a:r>
            <a:r>
              <a:rPr lang="en-US" dirty="0"/>
              <a:t> </a:t>
            </a:r>
            <a:r>
              <a:rPr lang="en-US" dirty="0" err="1"/>
              <a:t>reprezentasaun</a:t>
            </a:r>
            <a:r>
              <a:rPr lang="en-US" dirty="0"/>
              <a:t> </a:t>
            </a:r>
            <a:r>
              <a:rPr lang="en-US" dirty="0" err="1"/>
              <a:t>nian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7682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1F12AFC-5DFD-6470-E904-BE4A64134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953" y="2793114"/>
            <a:ext cx="5617371" cy="343385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2935844-F220-208E-1204-79DE4FD56559}"/>
              </a:ext>
            </a:extLst>
          </p:cNvPr>
          <p:cNvSpPr txBox="1">
            <a:spLocks/>
          </p:cNvSpPr>
          <p:nvPr/>
        </p:nvSpPr>
        <p:spPr bwMode="auto">
          <a:xfrm>
            <a:off x="579033" y="998896"/>
            <a:ext cx="11145670" cy="54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defPPr>
              <a:defRPr lang="en-US"/>
            </a:defPPr>
            <a:lvl1pPr>
              <a:lnSpc>
                <a:spcPct val="90000"/>
              </a:lnSpc>
              <a:defRPr sz="2200">
                <a:latin typeface="Calibri" pitchFamily="34" charset="0"/>
                <a:cs typeface="Calibri" pitchFamily="34" charset="0"/>
              </a:defRPr>
            </a:lvl1pPr>
            <a:lvl2pPr marL="742950" indent="-285750">
              <a:defRPr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n-US" dirty="0" err="1"/>
              <a:t>Atu</a:t>
            </a:r>
            <a:r>
              <a:rPr lang="en-US" dirty="0"/>
              <a:t> </a:t>
            </a:r>
            <a:r>
              <a:rPr lang="en-US" dirty="0" err="1"/>
              <a:t>asegura</a:t>
            </a:r>
            <a:r>
              <a:rPr lang="en-US" dirty="0"/>
              <a:t> </a:t>
            </a:r>
            <a:r>
              <a:rPr lang="en-US" dirty="0" err="1"/>
              <a:t>katak</a:t>
            </a:r>
            <a:r>
              <a:rPr lang="en-US" dirty="0"/>
              <a:t> </a:t>
            </a:r>
            <a:r>
              <a:rPr lang="en-US" dirty="0" err="1"/>
              <a:t>símbolu</a:t>
            </a:r>
            <a:r>
              <a:rPr lang="en-US" dirty="0"/>
              <a:t> </a:t>
            </a:r>
            <a:r>
              <a:rPr lang="en-US" dirty="0" err="1"/>
              <a:t>proporsionál</a:t>
            </a:r>
            <a:r>
              <a:rPr lang="en-US" dirty="0"/>
              <a:t> </a:t>
            </a:r>
            <a:r>
              <a:rPr lang="en-US" dirty="0" err="1"/>
              <a:t>mosu</a:t>
            </a:r>
            <a:r>
              <a:rPr lang="en-US" dirty="0"/>
              <a:t> </a:t>
            </a:r>
            <a:r>
              <a:rPr lang="en-US" dirty="0" err="1"/>
              <a:t>iha</a:t>
            </a:r>
            <a:r>
              <a:rPr lang="en-US" dirty="0"/>
              <a:t> </a:t>
            </a:r>
            <a:r>
              <a:rPr lang="en-US" dirty="0" err="1"/>
              <a:t>lejenda</a:t>
            </a:r>
            <a:r>
              <a:rPr lang="en-US" dirty="0"/>
              <a:t> </a:t>
            </a:r>
            <a:r>
              <a:rPr lang="en-US" dirty="0" err="1"/>
              <a:t>dezeñu</a:t>
            </a:r>
            <a:r>
              <a:rPr lang="en-US" dirty="0"/>
              <a:t> </a:t>
            </a:r>
            <a:r>
              <a:rPr lang="en-US" dirty="0" err="1"/>
              <a:t>mapa</a:t>
            </a:r>
            <a:r>
              <a:rPr lang="en-US" dirty="0"/>
              <a:t> </a:t>
            </a:r>
            <a:r>
              <a:rPr lang="en-US" dirty="0" err="1"/>
              <a:t>nian</a:t>
            </a:r>
            <a:r>
              <a:rPr lang="en-US" dirty="0"/>
              <a:t> :</a:t>
            </a:r>
            <a:endParaRPr lang="en-US" noProof="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21E033B-517B-D09A-4907-678DA729A245}"/>
              </a:ext>
            </a:extLst>
          </p:cNvPr>
          <p:cNvSpPr/>
          <p:nvPr/>
        </p:nvSpPr>
        <p:spPr>
          <a:xfrm rot="5400000">
            <a:off x="7990055" y="4456754"/>
            <a:ext cx="773200" cy="2506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E5E9C52-0F74-CB7E-6109-EBB315EB7A7C}"/>
              </a:ext>
            </a:extLst>
          </p:cNvPr>
          <p:cNvSpPr txBox="1">
            <a:spLocks/>
          </p:cNvSpPr>
          <p:nvPr/>
        </p:nvSpPr>
        <p:spPr bwMode="auto">
          <a:xfrm>
            <a:off x="456971" y="1537124"/>
            <a:ext cx="10966172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457200" indent="-360000" eaLnBrk="0" fontAlgn="base" hangingPunct="0">
              <a:lnSpc>
                <a:spcPct val="90000"/>
              </a:lnSpc>
              <a:spcAft>
                <a:spcPts val="1800"/>
              </a:spcAft>
              <a:buFont typeface="Arial" charset="0"/>
              <a:buAutoNum type="arabicPeriod"/>
              <a:defRPr/>
            </a:pPr>
            <a:r>
              <a:rPr lang="en-US" sz="2200" dirty="0" err="1">
                <a:latin typeface="+mn-lt"/>
                <a:cs typeface="+mn-cs"/>
              </a:rPr>
              <a:t>Loke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kaixa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diálogu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Propriedade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sira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hosi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arkivu</a:t>
            </a:r>
            <a:r>
              <a:rPr lang="en-US" sz="2200" dirty="0">
                <a:latin typeface="+mn-lt"/>
                <a:cs typeface="+mn-cs"/>
              </a:rPr>
              <a:t> forma </a:t>
            </a:r>
            <a:r>
              <a:rPr lang="en-US" sz="2200" dirty="0" err="1">
                <a:latin typeface="+mn-lt"/>
                <a:cs typeface="+mn-cs"/>
              </a:rPr>
              <a:t>HF_Location</a:t>
            </a:r>
            <a:r>
              <a:rPr lang="en-US" sz="2200" dirty="0">
                <a:latin typeface="+mn-lt"/>
                <a:cs typeface="+mn-cs"/>
              </a:rPr>
              <a:t> no </a:t>
            </a:r>
            <a:r>
              <a:rPr lang="en-US" sz="2200" dirty="0" err="1">
                <a:latin typeface="+mn-lt"/>
                <a:cs typeface="+mn-cs"/>
              </a:rPr>
              <a:t>ba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iha</a:t>
            </a:r>
            <a:r>
              <a:rPr lang="en-US" sz="2200" dirty="0">
                <a:latin typeface="+mn-lt"/>
                <a:cs typeface="+mn-cs"/>
              </a:rPr>
              <a:t> tab </a:t>
            </a:r>
            <a:r>
              <a:rPr lang="en-US" sz="2200" dirty="0" err="1">
                <a:latin typeface="+mn-lt"/>
                <a:cs typeface="+mn-cs"/>
              </a:rPr>
              <a:t>Symbology</a:t>
            </a:r>
            <a:r>
              <a:rPr lang="en-US" sz="2200" dirty="0">
                <a:latin typeface="+mn-lt"/>
                <a:cs typeface="+mn-cs"/>
              </a:rPr>
              <a:t>. </a:t>
            </a:r>
            <a:r>
              <a:rPr lang="en-US" sz="2200" dirty="0" err="1">
                <a:latin typeface="+mn-lt"/>
                <a:cs typeface="+mn-cs"/>
              </a:rPr>
              <a:t>Klik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iha</a:t>
            </a:r>
            <a:r>
              <a:rPr lang="en-US" sz="2200" dirty="0">
                <a:latin typeface="+mn-lt"/>
                <a:cs typeface="+mn-cs"/>
              </a:rPr>
              <a:t> menu </a:t>
            </a:r>
            <a:r>
              <a:rPr lang="en-US" sz="2200" dirty="0" err="1">
                <a:latin typeface="+mn-lt"/>
                <a:cs typeface="+mn-cs"/>
              </a:rPr>
              <a:t>ne'ebé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tun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Avansadu</a:t>
            </a:r>
            <a:r>
              <a:rPr lang="en-US" sz="2200" dirty="0">
                <a:latin typeface="+mn-lt"/>
                <a:cs typeface="+mn-cs"/>
              </a:rPr>
              <a:t> no </a:t>
            </a:r>
            <a:r>
              <a:rPr lang="en-US" sz="2200" dirty="0" err="1">
                <a:latin typeface="+mn-lt"/>
                <a:cs typeface="+mn-cs"/>
              </a:rPr>
              <a:t>hili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Lenda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Medida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ne'ebé</a:t>
            </a:r>
            <a:r>
              <a:rPr lang="en-US" sz="2200" dirty="0">
                <a:latin typeface="+mn-lt"/>
                <a:cs typeface="+mn-cs"/>
              </a:rPr>
              <a:t> define ho </a:t>
            </a:r>
            <a:r>
              <a:rPr lang="en-US" sz="2200" dirty="0" err="1">
                <a:latin typeface="+mn-lt"/>
                <a:cs typeface="+mn-cs"/>
              </a:rPr>
              <a:t>dadus</a:t>
            </a:r>
            <a:r>
              <a:rPr lang="en-US" sz="2200" dirty="0">
                <a:latin typeface="+mn-lt"/>
                <a:cs typeface="+mn-cs"/>
              </a:rPr>
              <a:t>... (</a:t>
            </a:r>
            <a:r>
              <a:rPr lang="en-US" sz="2200" dirty="0" err="1">
                <a:latin typeface="+mn-lt"/>
                <a:cs typeface="+mn-cs"/>
              </a:rPr>
              <a:t>Ita</a:t>
            </a:r>
            <a:r>
              <a:rPr lang="en-US" sz="2200" dirty="0">
                <a:latin typeface="+mn-lt"/>
                <a:cs typeface="+mn-cs"/>
              </a:rPr>
              <a:t>-boot </a:t>
            </a:r>
            <a:r>
              <a:rPr lang="en-US" sz="2200" dirty="0" err="1">
                <a:latin typeface="+mn-lt"/>
                <a:cs typeface="+mn-cs"/>
              </a:rPr>
              <a:t>bele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rasta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barra</a:t>
            </a:r>
            <a:r>
              <a:rPr lang="en-US" sz="2200" dirty="0">
                <a:latin typeface="+mn-lt"/>
                <a:cs typeface="+mn-cs"/>
              </a:rPr>
              <a:t> scroll </a:t>
            </a:r>
            <a:r>
              <a:rPr lang="en-US" sz="2200" dirty="0" err="1">
                <a:latin typeface="+mn-lt"/>
                <a:cs typeface="+mn-cs"/>
              </a:rPr>
              <a:t>iha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liman</a:t>
            </a:r>
            <a:r>
              <a:rPr lang="en-US" sz="2200" dirty="0">
                <a:latin typeface="+mn-lt"/>
                <a:cs typeface="+mn-cs"/>
              </a:rPr>
              <a:t>-loos </a:t>
            </a:r>
            <a:r>
              <a:rPr lang="en-US" sz="2200" dirty="0" err="1">
                <a:latin typeface="+mn-lt"/>
                <a:cs typeface="+mn-cs"/>
              </a:rPr>
              <a:t>to'o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tun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atu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haree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botaun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ne'ebé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tun.</a:t>
            </a:r>
            <a:r>
              <a:rPr lang="en-US" sz="2200" dirty="0">
                <a:latin typeface="+mn-lt"/>
                <a:cs typeface="+mn-cs"/>
              </a:rPr>
              <a:t>)</a:t>
            </a:r>
            <a:endParaRPr lang="en-US" sz="2200" i="1" noProof="0" dirty="0">
              <a:latin typeface="+mn-lt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18E8A48-D504-6337-9681-BA4605D9A06B}"/>
              </a:ext>
            </a:extLst>
          </p:cNvPr>
          <p:cNvSpPr txBox="1">
            <a:spLocks/>
          </p:cNvSpPr>
          <p:nvPr/>
        </p:nvSpPr>
        <p:spPr bwMode="auto">
          <a:xfrm>
            <a:off x="553778" y="130551"/>
            <a:ext cx="11122283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en-US" dirty="0" err="1"/>
              <a:t>Kria</a:t>
            </a:r>
            <a:r>
              <a:rPr lang="en-US" dirty="0"/>
              <a:t> </a:t>
            </a:r>
            <a:r>
              <a:rPr lang="en-US" dirty="0" err="1"/>
              <a:t>mapa</a:t>
            </a:r>
            <a:r>
              <a:rPr lang="en-US" dirty="0"/>
              <a:t> </a:t>
            </a:r>
            <a:r>
              <a:rPr lang="en-US" dirty="0" err="1"/>
              <a:t>temátiku</a:t>
            </a:r>
            <a:r>
              <a:rPr lang="en-US" dirty="0"/>
              <a:t> – </a:t>
            </a:r>
            <a:r>
              <a:rPr lang="en-US" dirty="0" err="1"/>
              <a:t>Modu</a:t>
            </a:r>
            <a:r>
              <a:rPr lang="en-US" dirty="0"/>
              <a:t> </a:t>
            </a:r>
            <a:r>
              <a:rPr lang="en-US" dirty="0" err="1"/>
              <a:t>reprezentasaun</a:t>
            </a:r>
            <a:r>
              <a:rPr lang="en-US" dirty="0"/>
              <a:t> </a:t>
            </a:r>
            <a:r>
              <a:rPr lang="en-US" dirty="0" err="1"/>
              <a:t>nian</a:t>
            </a:r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AEA1D7-0AE7-6FF6-B0BD-03D7DC935782}"/>
              </a:ext>
            </a:extLst>
          </p:cNvPr>
          <p:cNvSpPr/>
          <p:nvPr/>
        </p:nvSpPr>
        <p:spPr>
          <a:xfrm>
            <a:off x="7740985" y="4704944"/>
            <a:ext cx="587031" cy="2072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44D269-54A1-478A-7A4B-D4494E2C1AE4}"/>
              </a:ext>
            </a:extLst>
          </p:cNvPr>
          <p:cNvSpPr/>
          <p:nvPr/>
        </p:nvSpPr>
        <p:spPr>
          <a:xfrm>
            <a:off x="7790763" y="4997857"/>
            <a:ext cx="1221561" cy="2072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0178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12601" y="892696"/>
            <a:ext cx="1033892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57200" indent="-360000" eaLnBrk="0" fontAlgn="base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Iha </a:t>
            </a:r>
            <a:r>
              <a:rPr lang="en-US" sz="2800" dirty="0" err="1"/>
              <a:t>Ezersísiu</a:t>
            </a:r>
            <a:r>
              <a:rPr lang="en-US" sz="2800" dirty="0"/>
              <a:t> 3, </a:t>
            </a:r>
            <a:r>
              <a:rPr lang="en-US" sz="2800" dirty="0" err="1"/>
              <a:t>ita</a:t>
            </a:r>
            <a:r>
              <a:rPr lang="en-US" sz="2800" dirty="0"/>
              <a:t>-boot </a:t>
            </a:r>
            <a:r>
              <a:rPr lang="en-US" sz="2800" dirty="0" err="1"/>
              <a:t>sira</a:t>
            </a:r>
            <a:r>
              <a:rPr lang="en-US" sz="2800" dirty="0"/>
              <a:t> </a:t>
            </a:r>
            <a:r>
              <a:rPr lang="en-US" sz="2800" dirty="0" err="1"/>
              <a:t>prepara</a:t>
            </a:r>
            <a:r>
              <a:rPr lang="en-US" sz="2800" dirty="0"/>
              <a:t> </a:t>
            </a:r>
            <a:r>
              <a:rPr lang="en-US" sz="2800" dirty="0" err="1"/>
              <a:t>ona</a:t>
            </a:r>
            <a:r>
              <a:rPr lang="en-US" sz="2800" dirty="0"/>
              <a:t> </a:t>
            </a:r>
            <a:r>
              <a:rPr lang="en-US" sz="2800" dirty="0" err="1"/>
              <a:t>dadus</a:t>
            </a:r>
            <a:r>
              <a:rPr lang="en-US" sz="2800" dirty="0"/>
              <a:t> </a:t>
            </a:r>
            <a:r>
              <a:rPr lang="en-US" sz="2800" dirty="0" err="1"/>
              <a:t>estatístiku</a:t>
            </a:r>
            <a:r>
              <a:rPr lang="en-US" sz="2800" dirty="0"/>
              <a:t> </a:t>
            </a:r>
            <a:r>
              <a:rPr lang="en-US" sz="2800" dirty="0" err="1"/>
              <a:t>sira</a:t>
            </a:r>
            <a:endParaRPr lang="en-US" sz="2800" dirty="0"/>
          </a:p>
          <a:p>
            <a:pPr marL="457200" indent="-360000" eaLnBrk="0" fontAlgn="base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Iha </a:t>
            </a:r>
            <a:r>
              <a:rPr lang="en-US" sz="2800" dirty="0" err="1"/>
              <a:t>Ezersísiu</a:t>
            </a:r>
            <a:r>
              <a:rPr lang="en-US" sz="2800" dirty="0"/>
              <a:t> 4, </a:t>
            </a:r>
            <a:r>
              <a:rPr lang="en-US" sz="2800" dirty="0" err="1"/>
              <a:t>ita</a:t>
            </a:r>
            <a:r>
              <a:rPr lang="en-US" sz="2800" dirty="0"/>
              <a:t>-boot </a:t>
            </a:r>
            <a:r>
              <a:rPr lang="en-US" sz="2800" dirty="0" err="1"/>
              <a:t>sira</a:t>
            </a:r>
            <a:r>
              <a:rPr lang="en-US" sz="2800" dirty="0"/>
              <a:t> </a:t>
            </a:r>
            <a:r>
              <a:rPr lang="en-US" sz="2800" dirty="0" err="1"/>
              <a:t>prepara</a:t>
            </a:r>
            <a:r>
              <a:rPr lang="en-US" sz="2800" dirty="0"/>
              <a:t> </a:t>
            </a:r>
            <a:r>
              <a:rPr lang="en-US" sz="2800" dirty="0" err="1"/>
              <a:t>ona</a:t>
            </a:r>
            <a:r>
              <a:rPr lang="en-US" sz="2800" dirty="0"/>
              <a:t> </a:t>
            </a:r>
            <a:r>
              <a:rPr lang="en-US" sz="2800" dirty="0" err="1"/>
              <a:t>dadus</a:t>
            </a:r>
            <a:r>
              <a:rPr lang="en-US" sz="2800" dirty="0"/>
              <a:t> </a:t>
            </a:r>
            <a:r>
              <a:rPr lang="en-US" sz="2800" dirty="0" err="1"/>
              <a:t>jeoespasiál</a:t>
            </a:r>
            <a:r>
              <a:rPr lang="en-US" sz="2800" dirty="0"/>
              <a:t> </a:t>
            </a:r>
            <a:r>
              <a:rPr lang="en-US" sz="2800" dirty="0" err="1"/>
              <a:t>sira</a:t>
            </a:r>
            <a:endParaRPr lang="en-US" sz="2800" noProof="0" dirty="0"/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US" sz="2800" noProof="0" dirty="0"/>
          </a:p>
        </p:txBody>
      </p:sp>
      <p:sp>
        <p:nvSpPr>
          <p:cNvPr id="11" name="AutoShape 32"/>
          <p:cNvSpPr>
            <a:spLocks noChangeArrowheads="1"/>
          </p:cNvSpPr>
          <p:nvPr/>
        </p:nvSpPr>
        <p:spPr bwMode="auto">
          <a:xfrm>
            <a:off x="1343025" y="2676328"/>
            <a:ext cx="407139" cy="338441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937792" y="2677709"/>
            <a:ext cx="9200378" cy="130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/>
              <a:t>Iha </a:t>
            </a:r>
            <a:r>
              <a:rPr lang="en-US" sz="2800" dirty="0" err="1"/>
              <a:t>Ezersísiu</a:t>
            </a:r>
            <a:r>
              <a:rPr lang="en-US" sz="2800" dirty="0"/>
              <a:t> 5, </a:t>
            </a:r>
            <a:r>
              <a:rPr lang="en-US" sz="2800" dirty="0" err="1"/>
              <a:t>ita</a:t>
            </a:r>
            <a:r>
              <a:rPr lang="en-US" sz="2800" dirty="0"/>
              <a:t>-boot </a:t>
            </a:r>
            <a:r>
              <a:rPr lang="en-US" sz="2800" dirty="0" err="1"/>
              <a:t>sira</a:t>
            </a:r>
            <a:r>
              <a:rPr lang="en-US" sz="2800" dirty="0"/>
              <a:t> sei tau </a:t>
            </a:r>
            <a:r>
              <a:rPr lang="en-US" sz="2800" dirty="0" err="1"/>
              <a:t>hamutuk</a:t>
            </a:r>
            <a:r>
              <a:rPr lang="en-US" sz="2800" dirty="0"/>
              <a:t> </a:t>
            </a:r>
            <a:r>
              <a:rPr lang="en-US" sz="2800" dirty="0" err="1"/>
              <a:t>dadus</a:t>
            </a:r>
            <a:r>
              <a:rPr lang="en-US" sz="2800" dirty="0"/>
              <a:t> </a:t>
            </a:r>
            <a:r>
              <a:rPr lang="en-US" sz="2800" dirty="0" err="1"/>
              <a:t>estatístiku</a:t>
            </a:r>
            <a:r>
              <a:rPr lang="en-US" sz="2800" dirty="0"/>
              <a:t> ho </a:t>
            </a:r>
            <a:r>
              <a:rPr lang="en-US" sz="2800" dirty="0" err="1"/>
              <a:t>dadus</a:t>
            </a:r>
            <a:r>
              <a:rPr lang="en-US" sz="2800" dirty="0"/>
              <a:t> </a:t>
            </a:r>
            <a:r>
              <a:rPr lang="en-US" sz="2800" dirty="0" err="1"/>
              <a:t>jeoespasiál</a:t>
            </a:r>
            <a:r>
              <a:rPr lang="en-US" sz="2800" dirty="0"/>
              <a:t> </a:t>
            </a:r>
            <a:r>
              <a:rPr lang="en-US" sz="2800" dirty="0" err="1"/>
              <a:t>hodi</a:t>
            </a:r>
            <a:r>
              <a:rPr lang="en-US" sz="2800" dirty="0"/>
              <a:t> </a:t>
            </a:r>
            <a:r>
              <a:rPr lang="en-US" sz="2800" dirty="0" err="1"/>
              <a:t>kria</a:t>
            </a:r>
            <a:r>
              <a:rPr lang="en-US" sz="2800" dirty="0"/>
              <a:t> </a:t>
            </a:r>
            <a:r>
              <a:rPr lang="en-US" sz="2800" dirty="0" err="1"/>
              <a:t>dadus</a:t>
            </a:r>
            <a:r>
              <a:rPr lang="en-US" sz="2800" dirty="0"/>
              <a:t> </a:t>
            </a:r>
            <a:r>
              <a:rPr lang="en-US" sz="2800" dirty="0" err="1"/>
              <a:t>jeográfiku</a:t>
            </a:r>
            <a:r>
              <a:rPr lang="en-US" sz="2800" dirty="0"/>
              <a:t> </a:t>
            </a:r>
            <a:r>
              <a:rPr lang="en-US" sz="2800" dirty="0" err="1"/>
              <a:t>ne'ebé</a:t>
            </a:r>
            <a:r>
              <a:rPr lang="en-US" sz="2800" dirty="0"/>
              <a:t> </a:t>
            </a:r>
            <a:r>
              <a:rPr lang="en-US" sz="2800" dirty="0" err="1"/>
              <a:t>ita</a:t>
            </a:r>
            <a:r>
              <a:rPr lang="en-US" sz="2800" dirty="0"/>
              <a:t>-boot sei </a:t>
            </a:r>
            <a:r>
              <a:rPr lang="en-US" sz="2800" dirty="0" err="1"/>
              <a:t>reprezenta</a:t>
            </a:r>
            <a:r>
              <a:rPr lang="en-US" sz="2800" dirty="0"/>
              <a:t> </a:t>
            </a:r>
            <a:r>
              <a:rPr lang="en-US" sz="2800" dirty="0" err="1"/>
              <a:t>iha</a:t>
            </a:r>
            <a:r>
              <a:rPr lang="en-US" sz="2800" dirty="0"/>
              <a:t> </a:t>
            </a:r>
            <a:r>
              <a:rPr lang="en-US" sz="2800" dirty="0" err="1"/>
              <a:t>ita</a:t>
            </a:r>
            <a:r>
              <a:rPr lang="en-US" sz="2800" dirty="0"/>
              <a:t>-boot </a:t>
            </a:r>
            <a:r>
              <a:rPr lang="en-US" sz="2800" dirty="0" err="1"/>
              <a:t>nia</a:t>
            </a:r>
            <a:r>
              <a:rPr lang="en-US" sz="2800" dirty="0"/>
              <a:t> </a:t>
            </a:r>
            <a:r>
              <a:rPr lang="en-US" sz="2800" dirty="0" err="1"/>
              <a:t>mapa</a:t>
            </a:r>
            <a:r>
              <a:rPr lang="en-US" sz="2800" dirty="0"/>
              <a:t> </a:t>
            </a:r>
            <a:r>
              <a:rPr lang="en-US" sz="2800" dirty="0" err="1"/>
              <a:t>sira</a:t>
            </a:r>
            <a:r>
              <a:rPr lang="en-US" sz="2800" dirty="0"/>
              <a:t>.</a:t>
            </a:r>
            <a:endParaRPr lang="en-US" sz="2800" noProof="0" dirty="0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937792" y="4224236"/>
            <a:ext cx="723691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 err="1"/>
              <a:t>Kria</a:t>
            </a:r>
            <a:r>
              <a:rPr lang="en-US" sz="2800" dirty="0"/>
              <a:t> </a:t>
            </a:r>
            <a:r>
              <a:rPr lang="en-US" sz="2800" dirty="0" err="1"/>
              <a:t>mapa</a:t>
            </a:r>
            <a:r>
              <a:rPr lang="en-US" sz="2800" dirty="0"/>
              <a:t> </a:t>
            </a:r>
            <a:r>
              <a:rPr lang="en-US" sz="2800" dirty="0" err="1"/>
              <a:t>temátiku</a:t>
            </a:r>
            <a:r>
              <a:rPr lang="en-US" sz="2800" dirty="0"/>
              <a:t> </a:t>
            </a:r>
            <a:r>
              <a:rPr lang="en-US" sz="2800" dirty="0" err="1"/>
              <a:t>sira</a:t>
            </a:r>
            <a:r>
              <a:rPr lang="en-US" sz="2800" dirty="0"/>
              <a:t>!</a:t>
            </a:r>
            <a:endParaRPr lang="en-US" sz="280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1D5099-D543-844D-8945-39715C3486AF}"/>
              </a:ext>
            </a:extLst>
          </p:cNvPr>
          <p:cNvSpPr txBox="1">
            <a:spLocks/>
          </p:cNvSpPr>
          <p:nvPr/>
        </p:nvSpPr>
        <p:spPr bwMode="auto">
          <a:xfrm>
            <a:off x="530780" y="131925"/>
            <a:ext cx="11136318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en-US" dirty="0" err="1"/>
              <a:t>Rekap</a:t>
            </a:r>
            <a:endParaRPr lang="en-US" noProof="0" dirty="0"/>
          </a:p>
        </p:txBody>
      </p:sp>
      <p:sp>
        <p:nvSpPr>
          <p:cNvPr id="3" name="AutoShape 32">
            <a:extLst>
              <a:ext uri="{FF2B5EF4-FFF2-40B4-BE49-F238E27FC236}">
                <a16:creationId xmlns:a16="http://schemas.microsoft.com/office/drawing/2014/main" id="{6CD6711B-3970-73E6-6742-6BFDC8FEC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025" y="4203796"/>
            <a:ext cx="407139" cy="338441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443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22F985F-2397-DC43-4A7D-4583356669D2}"/>
              </a:ext>
            </a:extLst>
          </p:cNvPr>
          <p:cNvGrpSpPr/>
          <p:nvPr/>
        </p:nvGrpSpPr>
        <p:grpSpPr>
          <a:xfrm>
            <a:off x="6775409" y="1306326"/>
            <a:ext cx="3960939" cy="4557565"/>
            <a:chOff x="6775410" y="1306326"/>
            <a:chExt cx="3960939" cy="455756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C42E370-B12F-327B-A40F-0C15FDD1BE09}"/>
                </a:ext>
              </a:extLst>
            </p:cNvPr>
            <p:cNvGrpSpPr/>
            <p:nvPr/>
          </p:nvGrpSpPr>
          <p:grpSpPr>
            <a:xfrm>
              <a:off x="6775410" y="1306326"/>
              <a:ext cx="3960939" cy="4557565"/>
              <a:chOff x="6775410" y="1306326"/>
              <a:chExt cx="3960939" cy="455756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7E9CC125-6ED5-EAC7-1799-504ACD47E2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75410" y="1306326"/>
                <a:ext cx="3960939" cy="45575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E6AC986-FB34-2D37-FE11-4CC1A72ACF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79301" y="2655947"/>
                <a:ext cx="1531753" cy="121931"/>
              </a:xfrm>
              <a:prstGeom prst="rect">
                <a:avLst/>
              </a:prstGeom>
            </p:spPr>
          </p:pic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4C8F77-80C0-54DF-B3A0-29F5CED3BA53}"/>
                </a:ext>
              </a:extLst>
            </p:cNvPr>
            <p:cNvSpPr/>
            <p:nvPr/>
          </p:nvSpPr>
          <p:spPr>
            <a:xfrm>
              <a:off x="6888163" y="2110829"/>
              <a:ext cx="1000969" cy="25299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4064286-761C-7AD0-E279-F5FC32928854}"/>
                </a:ext>
              </a:extLst>
            </p:cNvPr>
            <p:cNvSpPr/>
            <p:nvPr/>
          </p:nvSpPr>
          <p:spPr>
            <a:xfrm>
              <a:off x="6907619" y="2581452"/>
              <a:ext cx="2392024" cy="25299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93A1CEB-6A69-5BF7-8098-F2552D19143B}"/>
              </a:ext>
            </a:extLst>
          </p:cNvPr>
          <p:cNvSpPr txBox="1">
            <a:spLocks/>
          </p:cNvSpPr>
          <p:nvPr/>
        </p:nvSpPr>
        <p:spPr bwMode="auto">
          <a:xfrm>
            <a:off x="467783" y="1186303"/>
            <a:ext cx="5851245" cy="276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457200" indent="-360000" eaLnBrk="0" fontAlgn="base" hangingPunct="0">
              <a:lnSpc>
                <a:spcPct val="90000"/>
              </a:lnSpc>
              <a:spcAft>
                <a:spcPts val="1200"/>
              </a:spcAft>
              <a:buFont typeface="+mj-lt"/>
              <a:buAutoNum type="arabicPeriod" startAt="2"/>
              <a:defRPr/>
            </a:pPr>
            <a:r>
              <a:rPr lang="en-US" sz="2200" dirty="0" err="1">
                <a:latin typeface="+mn-lt"/>
                <a:cs typeface="+mn-cs"/>
              </a:rPr>
              <a:t>Hili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oinsá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ita</a:t>
            </a:r>
            <a:r>
              <a:rPr lang="en-US" sz="2200" dirty="0">
                <a:latin typeface="+mn-lt"/>
                <a:cs typeface="+mn-cs"/>
              </a:rPr>
              <a:t>-boot </a:t>
            </a:r>
            <a:r>
              <a:rPr lang="en-US" sz="2200" dirty="0" err="1">
                <a:latin typeface="+mn-lt"/>
                <a:cs typeface="+mn-cs"/>
              </a:rPr>
              <a:t>hakarak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símbolu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ne'e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mosu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iha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lejenda</a:t>
            </a:r>
            <a:r>
              <a:rPr lang="en-US" sz="2200" dirty="0">
                <a:latin typeface="+mn-lt"/>
                <a:cs typeface="+mn-cs"/>
              </a:rPr>
              <a:t> (</a:t>
            </a:r>
            <a:r>
              <a:rPr lang="en-US" sz="2200" dirty="0" err="1">
                <a:latin typeface="+mn-lt"/>
                <a:cs typeface="+mn-cs"/>
              </a:rPr>
              <a:t>di'ak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liu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i="1" noProof="0" dirty="0">
                <a:latin typeface="+mn-lt"/>
                <a:cs typeface="+mn-cs"/>
              </a:rPr>
              <a:t>Collapsed legend</a:t>
            </a:r>
            <a:r>
              <a:rPr lang="en-US" sz="2200" noProof="0" dirty="0">
                <a:latin typeface="+mn-lt"/>
                <a:cs typeface="+mn-cs"/>
              </a:rPr>
              <a:t>).</a:t>
            </a:r>
          </a:p>
          <a:p>
            <a:pPr marL="457200" indent="-360000" eaLnBrk="0" fontAlgn="base" hangingPunct="0">
              <a:lnSpc>
                <a:spcPct val="90000"/>
              </a:lnSpc>
              <a:spcAft>
                <a:spcPts val="1200"/>
              </a:spcAft>
              <a:buFont typeface="+mj-lt"/>
              <a:buAutoNum type="arabicPeriod" startAt="2"/>
              <a:defRPr/>
            </a:pPr>
            <a:r>
              <a:rPr lang="en-US" sz="2200" dirty="0" err="1">
                <a:latin typeface="+mn-lt"/>
                <a:cs typeface="+mn-cs"/>
              </a:rPr>
              <a:t>Hakerek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títulu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ba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ita</a:t>
            </a:r>
            <a:r>
              <a:rPr lang="en-US" sz="2200" dirty="0">
                <a:latin typeface="+mn-lt"/>
                <a:cs typeface="+mn-cs"/>
              </a:rPr>
              <a:t>-boot </a:t>
            </a:r>
            <a:r>
              <a:rPr lang="en-US" sz="2200" dirty="0" err="1">
                <a:latin typeface="+mn-lt"/>
                <a:cs typeface="+mn-cs"/>
              </a:rPr>
              <a:t>nia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sasán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lejenda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nian</a:t>
            </a:r>
            <a:r>
              <a:rPr lang="en-US" sz="2200" dirty="0">
                <a:latin typeface="+mn-lt"/>
                <a:cs typeface="+mn-cs"/>
              </a:rPr>
              <a:t>.</a:t>
            </a:r>
            <a:endParaRPr lang="en-US" sz="2200" noProof="0" dirty="0">
              <a:latin typeface="+mn-lt"/>
              <a:cs typeface="+mn-cs"/>
            </a:endParaRPr>
          </a:p>
          <a:p>
            <a:pPr marL="457200" indent="-360000" eaLnBrk="0" fontAlgn="base" hangingPunct="0">
              <a:lnSpc>
                <a:spcPct val="90000"/>
              </a:lnSpc>
              <a:spcAft>
                <a:spcPts val="1200"/>
              </a:spcAft>
              <a:buFont typeface="+mj-lt"/>
              <a:buAutoNum type="arabicPeriod" startAt="2"/>
              <a:defRPr/>
            </a:pPr>
            <a:r>
              <a:rPr lang="en-US" sz="2200" noProof="0" dirty="0" err="1">
                <a:latin typeface="+mn-lt"/>
                <a:cs typeface="+mn-cs"/>
              </a:rPr>
              <a:t>klik</a:t>
            </a:r>
            <a:r>
              <a:rPr lang="en-US" sz="2200" noProof="0" dirty="0">
                <a:latin typeface="+mn-lt"/>
                <a:cs typeface="+mn-cs"/>
              </a:rPr>
              <a:t> </a:t>
            </a:r>
            <a:r>
              <a:rPr lang="en-US" sz="2200" i="1" noProof="0" dirty="0">
                <a:latin typeface="+mn-lt"/>
                <a:cs typeface="+mn-cs"/>
              </a:rPr>
              <a:t>OK</a:t>
            </a:r>
            <a:r>
              <a:rPr lang="en-US" sz="2200" noProof="0" dirty="0">
                <a:latin typeface="+mn-lt"/>
                <a:cs typeface="+mn-cs"/>
              </a:rPr>
              <a:t>.</a:t>
            </a:r>
          </a:p>
          <a:p>
            <a:pPr marL="457200" indent="-360000" eaLnBrk="0" fontAlgn="base" hangingPunct="0">
              <a:lnSpc>
                <a:spcPct val="90000"/>
              </a:lnSpc>
              <a:spcAft>
                <a:spcPts val="1200"/>
              </a:spcAft>
              <a:buFont typeface="+mj-lt"/>
              <a:buAutoNum type="arabicPeriod" startAt="2"/>
              <a:defRPr/>
            </a:pPr>
            <a:r>
              <a:rPr lang="en-US" sz="2200" noProof="0" dirty="0" err="1">
                <a:latin typeface="+mn-lt"/>
                <a:cs typeface="+mn-cs"/>
              </a:rPr>
              <a:t>klik</a:t>
            </a:r>
            <a:r>
              <a:rPr lang="en-US" sz="2200" noProof="0" dirty="0">
                <a:latin typeface="+mn-lt"/>
                <a:cs typeface="+mn-cs"/>
              </a:rPr>
              <a:t> </a:t>
            </a:r>
            <a:r>
              <a:rPr lang="en-US" sz="2200" i="1" noProof="0" dirty="0">
                <a:latin typeface="+mn-lt"/>
                <a:cs typeface="+mn-cs"/>
              </a:rPr>
              <a:t>OK</a:t>
            </a:r>
            <a:r>
              <a:rPr lang="en-US" sz="2200" noProof="0" dirty="0">
                <a:latin typeface="+mn-lt"/>
                <a:cs typeface="+mn-cs"/>
              </a:rPr>
              <a:t> </a:t>
            </a:r>
            <a:r>
              <a:rPr lang="pt-PT" sz="2200" dirty="0">
                <a:latin typeface="+mn-lt"/>
                <a:cs typeface="+mn-cs"/>
              </a:rPr>
              <a:t>iha kaixa diálogu Propriedade sira Kamada nian</a:t>
            </a:r>
            <a:r>
              <a:rPr lang="en-US" sz="2200" noProof="0" dirty="0">
                <a:latin typeface="+mn-lt"/>
                <a:cs typeface="+mn-cs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76F2C2-7462-AF4E-DF74-E457FB6BE2C1}"/>
              </a:ext>
            </a:extLst>
          </p:cNvPr>
          <p:cNvSpPr/>
          <p:nvPr/>
        </p:nvSpPr>
        <p:spPr>
          <a:xfrm>
            <a:off x="6888163" y="2110829"/>
            <a:ext cx="1000969" cy="2529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13BEC2-3A9E-A590-8779-C1B82C60F93B}"/>
              </a:ext>
            </a:extLst>
          </p:cNvPr>
          <p:cNvSpPr/>
          <p:nvPr/>
        </p:nvSpPr>
        <p:spPr>
          <a:xfrm>
            <a:off x="6907619" y="2581452"/>
            <a:ext cx="2392024" cy="2529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9E00C52-38B1-FF05-A5C4-2402E61CD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2530" y="5056019"/>
            <a:ext cx="25558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 err="1">
                <a:solidFill>
                  <a:srgbClr val="FF0000"/>
                </a:solidFill>
                <a:cs typeface="Arial" charset="0"/>
              </a:rPr>
              <a:t>Salva</a:t>
            </a:r>
            <a:r>
              <a:rPr lang="en-US" sz="24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Arial" charset="0"/>
              </a:rPr>
              <a:t>projetu</a:t>
            </a:r>
            <a:r>
              <a:rPr lang="en-US" sz="2400" dirty="0">
                <a:solidFill>
                  <a:srgbClr val="FF0000"/>
                </a:solidFill>
                <a:cs typeface="Arial" charset="0"/>
              </a:rPr>
              <a:t>! </a:t>
            </a:r>
            <a:endParaRPr lang="en-US" sz="2400" noProof="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73BDCF-490D-2B84-0889-729E33EAF467}"/>
              </a:ext>
            </a:extLst>
          </p:cNvPr>
          <p:cNvSpPr txBox="1">
            <a:spLocks/>
          </p:cNvSpPr>
          <p:nvPr/>
        </p:nvSpPr>
        <p:spPr bwMode="auto">
          <a:xfrm>
            <a:off x="553778" y="130551"/>
            <a:ext cx="11122283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en-US" dirty="0" err="1"/>
              <a:t>Kria</a:t>
            </a:r>
            <a:r>
              <a:rPr lang="en-US" dirty="0"/>
              <a:t> </a:t>
            </a:r>
            <a:r>
              <a:rPr lang="en-US" dirty="0" err="1"/>
              <a:t>mapa</a:t>
            </a:r>
            <a:r>
              <a:rPr lang="en-US" dirty="0"/>
              <a:t> </a:t>
            </a:r>
            <a:r>
              <a:rPr lang="en-US" dirty="0" err="1"/>
              <a:t>temátiku</a:t>
            </a:r>
            <a:r>
              <a:rPr lang="en-US" dirty="0"/>
              <a:t> – </a:t>
            </a:r>
            <a:r>
              <a:rPr lang="en-US" dirty="0" err="1"/>
              <a:t>Modu</a:t>
            </a:r>
            <a:r>
              <a:rPr lang="en-US" dirty="0"/>
              <a:t> </a:t>
            </a:r>
            <a:r>
              <a:rPr lang="en-US" dirty="0" err="1"/>
              <a:t>reprezentasaun</a:t>
            </a:r>
            <a:r>
              <a:rPr lang="en-US" dirty="0"/>
              <a:t> </a:t>
            </a:r>
            <a:r>
              <a:rPr lang="en-US" dirty="0" err="1"/>
              <a:t>nian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4640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A9EFD2-6727-46B2-F94B-A35421BB1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756" y="3132223"/>
            <a:ext cx="3588690" cy="2790269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957452" y="1572317"/>
            <a:ext cx="385573" cy="262404"/>
          </a:xfrm>
          <a:prstGeom prst="rightArrow">
            <a:avLst/>
          </a:prstGeom>
          <a:solidFill>
            <a:srgbClr val="006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500" noProof="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62015" y="1497531"/>
            <a:ext cx="103140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/>
              <a:t>Ami </a:t>
            </a:r>
            <a:r>
              <a:rPr lang="en-US" sz="2200" dirty="0" err="1"/>
              <a:t>prepara</a:t>
            </a:r>
            <a:r>
              <a:rPr lang="en-US" sz="2200" dirty="0"/>
              <a:t> </a:t>
            </a:r>
            <a:r>
              <a:rPr lang="en-US" sz="2200" dirty="0" err="1"/>
              <a:t>ona</a:t>
            </a:r>
            <a:r>
              <a:rPr lang="en-US" sz="2200" dirty="0"/>
              <a:t> </a:t>
            </a:r>
            <a:r>
              <a:rPr lang="en-US" sz="2200" dirty="0" err="1"/>
              <a:t>modelu</a:t>
            </a:r>
            <a:r>
              <a:rPr lang="en-US" sz="2200" dirty="0"/>
              <a:t> layout </a:t>
            </a:r>
            <a:r>
              <a:rPr lang="en-US" sz="2200" dirty="0" err="1"/>
              <a:t>rua</a:t>
            </a:r>
            <a:r>
              <a:rPr lang="en-US" sz="2200" dirty="0"/>
              <a:t> </a:t>
            </a:r>
            <a:r>
              <a:rPr lang="en-US" sz="2200" dirty="0" err="1"/>
              <a:t>ne'ebé</a:t>
            </a:r>
            <a:r>
              <a:rPr lang="en-US" sz="2200" dirty="0"/>
              <a:t> </a:t>
            </a:r>
            <a:r>
              <a:rPr lang="en-US" sz="2200" dirty="0" err="1"/>
              <a:t>ita</a:t>
            </a:r>
            <a:r>
              <a:rPr lang="en-US" sz="2200" dirty="0"/>
              <a:t>-boot </a:t>
            </a:r>
            <a:r>
              <a:rPr lang="en-US" sz="2200" dirty="0" err="1"/>
              <a:t>bele</a:t>
            </a:r>
            <a:r>
              <a:rPr lang="en-US" sz="2200" dirty="0"/>
              <a:t> </a:t>
            </a:r>
            <a:r>
              <a:rPr lang="en-US" sz="2200" dirty="0" err="1"/>
              <a:t>uza</a:t>
            </a:r>
            <a:r>
              <a:rPr lang="en-US" sz="2200" dirty="0"/>
              <a:t> </a:t>
            </a:r>
            <a:r>
              <a:rPr lang="en-US" sz="2200" dirty="0" err="1"/>
              <a:t>ba</a:t>
            </a:r>
            <a:r>
              <a:rPr lang="en-US" sz="2200" dirty="0"/>
              <a:t> parte </a:t>
            </a:r>
            <a:r>
              <a:rPr lang="en-US" sz="2200" dirty="0" err="1"/>
              <a:t>prosesu</a:t>
            </a:r>
            <a:r>
              <a:rPr lang="en-US" sz="2200" dirty="0"/>
              <a:t> </a:t>
            </a:r>
            <a:r>
              <a:rPr lang="en-US" sz="2200" dirty="0" err="1"/>
              <a:t>ida-ne'e</a:t>
            </a:r>
            <a:r>
              <a:rPr lang="en-US" sz="2200" dirty="0"/>
              <a:t> (</a:t>
            </a:r>
            <a:r>
              <a:rPr lang="en-US" sz="2200" dirty="0" err="1"/>
              <a:t>Potrait</a:t>
            </a:r>
            <a:r>
              <a:rPr lang="en-US" sz="2200" dirty="0"/>
              <a:t>, </a:t>
            </a:r>
            <a:r>
              <a:rPr lang="en-US" sz="2200" dirty="0" err="1"/>
              <a:t>landscaPe</a:t>
            </a:r>
            <a:r>
              <a:rPr lang="en-US" sz="2200" dirty="0"/>
              <a:t>)</a:t>
            </a:r>
            <a:endParaRPr lang="en-US" sz="2200" noProof="0" dirty="0"/>
          </a:p>
        </p:txBody>
      </p:sp>
      <p:sp>
        <p:nvSpPr>
          <p:cNvPr id="10" name="TextBox 9"/>
          <p:cNvSpPr txBox="1"/>
          <p:nvPr/>
        </p:nvSpPr>
        <p:spPr>
          <a:xfrm>
            <a:off x="551041" y="3429000"/>
            <a:ext cx="6624459" cy="2469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000" indent="-270000">
              <a:spcAft>
                <a:spcPts val="900"/>
              </a:spcAft>
              <a:buAutoNum type="arabicPeriod"/>
              <a:defRPr/>
            </a:pPr>
            <a:r>
              <a:rPr lang="fi-FI" sz="2200" dirty="0"/>
              <a:t>Atu hahú tau ita-boot nia mapa</a:t>
            </a:r>
            <a:r>
              <a:rPr lang="en-US" sz="2200" noProof="0" dirty="0"/>
              <a:t>, </a:t>
            </a:r>
            <a:r>
              <a:rPr lang="en-US" sz="2200" noProof="0" dirty="0" err="1"/>
              <a:t>klik</a:t>
            </a:r>
            <a:r>
              <a:rPr lang="en-US" sz="2200" noProof="0" dirty="0"/>
              <a:t> </a:t>
            </a:r>
            <a:r>
              <a:rPr lang="en-US" sz="2200" i="1" noProof="0" dirty="0"/>
              <a:t>Project </a:t>
            </a:r>
            <a:r>
              <a:rPr lang="en-US" sz="2200" noProof="0" dirty="0"/>
              <a:t>&gt; </a:t>
            </a:r>
            <a:r>
              <a:rPr lang="en-US" sz="2200" i="1" noProof="0" dirty="0"/>
              <a:t>Layout Manager... </a:t>
            </a:r>
            <a:r>
              <a:rPr lang="en-US" sz="2200" dirty="0" err="1"/>
              <a:t>husi</a:t>
            </a:r>
            <a:r>
              <a:rPr lang="en-US" sz="2200" dirty="0"/>
              <a:t> menu </a:t>
            </a:r>
            <a:r>
              <a:rPr lang="en-US" sz="2200" dirty="0" err="1"/>
              <a:t>prinsipál</a:t>
            </a:r>
            <a:r>
              <a:rPr lang="en-US" sz="2200" dirty="0"/>
              <a:t>.</a:t>
            </a:r>
            <a:endParaRPr lang="en-US" sz="2200" noProof="0" dirty="0"/>
          </a:p>
          <a:p>
            <a:pPr marL="270000" indent="-270000">
              <a:spcAft>
                <a:spcPts val="900"/>
              </a:spcAft>
              <a:buAutoNum type="arabicPeriod"/>
              <a:defRPr/>
            </a:pPr>
            <a:r>
              <a:rPr lang="pt-PT" sz="2200" dirty="0"/>
              <a:t>Iha kaixa diálogu ne'ebé loke </a:t>
            </a:r>
            <a:r>
              <a:rPr lang="en-US" sz="2200" noProof="0" dirty="0"/>
              <a:t>:</a:t>
            </a:r>
          </a:p>
          <a:p>
            <a:pPr marL="630238" indent="-357188">
              <a:spcAft>
                <a:spcPts val="900"/>
              </a:spcAft>
              <a:buAutoNum type="alphaLcPeriod"/>
              <a:defRPr/>
            </a:pPr>
            <a:r>
              <a:rPr lang="en-US" sz="2200" dirty="0" err="1"/>
              <a:t>Hili</a:t>
            </a:r>
            <a:r>
              <a:rPr lang="en-US" sz="2200" dirty="0"/>
              <a:t> "</a:t>
            </a:r>
            <a:r>
              <a:rPr lang="en-US" sz="2200" dirty="0" err="1"/>
              <a:t>Espesifiku</a:t>
            </a:r>
            <a:r>
              <a:rPr lang="en-US" sz="2200" dirty="0"/>
              <a:t>" </a:t>
            </a:r>
            <a:r>
              <a:rPr lang="en-US" sz="2200" dirty="0" err="1"/>
              <a:t>husi</a:t>
            </a:r>
            <a:r>
              <a:rPr lang="en-US" sz="2200" dirty="0"/>
              <a:t> menu drop-down </a:t>
            </a:r>
            <a:r>
              <a:rPr lang="en-US" sz="2200" dirty="0" err="1"/>
              <a:t>iha</a:t>
            </a:r>
            <a:r>
              <a:rPr lang="en-US" sz="2200" dirty="0"/>
              <a:t> </a:t>
            </a:r>
            <a:r>
              <a:rPr lang="en-US" sz="2200" i="1" noProof="0" dirty="0"/>
              <a:t>New from template section</a:t>
            </a:r>
          </a:p>
          <a:p>
            <a:pPr marL="630238" indent="-357188">
              <a:spcAft>
                <a:spcPts val="900"/>
              </a:spcAft>
              <a:buAutoNum type="alphaLcPeriod"/>
              <a:defRPr/>
            </a:pPr>
            <a:r>
              <a:rPr lang="en-US" sz="2200" noProof="0" dirty="0" err="1"/>
              <a:t>Klik</a:t>
            </a:r>
            <a:r>
              <a:rPr lang="en-US" sz="2200" noProof="0" dirty="0"/>
              <a:t> </a:t>
            </a:r>
            <a:r>
              <a:rPr lang="en-US" sz="2200" noProof="0" dirty="0" err="1"/>
              <a:t>iha</a:t>
            </a:r>
            <a:r>
              <a:rPr lang="en-US" sz="2200" noProof="0" dirty="0"/>
              <a:t> </a:t>
            </a:r>
            <a:r>
              <a:rPr lang="en-US" sz="2200" i="1" noProof="0" dirty="0"/>
              <a:t>Browse</a:t>
            </a:r>
            <a:r>
              <a:rPr lang="en-US" sz="2200" dirty="0"/>
              <a:t> </a:t>
            </a:r>
            <a:r>
              <a:rPr lang="en-US" sz="2200" dirty="0" err="1"/>
              <a:t>botaun</a:t>
            </a:r>
            <a:r>
              <a:rPr lang="en-US" sz="2200" dirty="0"/>
              <a:t> (</a:t>
            </a:r>
            <a:r>
              <a:rPr lang="en-US" sz="2200" dirty="0" err="1"/>
              <a:t>pontu</a:t>
            </a:r>
            <a:r>
              <a:rPr lang="en-US" sz="2200" dirty="0"/>
              <a:t> </a:t>
            </a:r>
            <a:r>
              <a:rPr lang="en-US" sz="2200" dirty="0" err="1"/>
              <a:t>tolu</a:t>
            </a:r>
            <a:r>
              <a:rPr lang="en-US" sz="2200" dirty="0"/>
              <a:t>)</a:t>
            </a:r>
            <a:endParaRPr lang="en-US" sz="2200" noProof="0" dirty="0"/>
          </a:p>
        </p:txBody>
      </p:sp>
      <p:sp>
        <p:nvSpPr>
          <p:cNvPr id="17" name="Rectangle 16"/>
          <p:cNvSpPr/>
          <p:nvPr/>
        </p:nvSpPr>
        <p:spPr>
          <a:xfrm>
            <a:off x="7642197" y="4864402"/>
            <a:ext cx="1729794" cy="1795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/>
          <p:cNvSpPr/>
          <p:nvPr/>
        </p:nvSpPr>
        <p:spPr>
          <a:xfrm>
            <a:off x="10622595" y="5028702"/>
            <a:ext cx="288031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399198-D992-15F5-93CF-8749A59AAFA6}"/>
              </a:ext>
            </a:extLst>
          </p:cNvPr>
          <p:cNvSpPr txBox="1"/>
          <p:nvPr/>
        </p:nvSpPr>
        <p:spPr>
          <a:xfrm>
            <a:off x="565541" y="954964"/>
            <a:ext cx="815244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PT" sz="2200" dirty="0"/>
              <a:t>Agora ita sei bele halo layout ba mapa temátiku</a:t>
            </a:r>
            <a:r>
              <a:rPr lang="en-US" sz="2200" noProof="0" dirty="0"/>
              <a:t>!</a:t>
            </a:r>
          </a:p>
        </p:txBody>
      </p:sp>
      <p:sp>
        <p:nvSpPr>
          <p:cNvPr id="5" name="Right Arrow 14">
            <a:extLst>
              <a:ext uri="{FF2B5EF4-FFF2-40B4-BE49-F238E27FC236}">
                <a16:creationId xmlns:a16="http://schemas.microsoft.com/office/drawing/2014/main" id="{5C22931C-081A-2E6D-CE07-B23032150B72}"/>
              </a:ext>
            </a:extLst>
          </p:cNvPr>
          <p:cNvSpPr/>
          <p:nvPr/>
        </p:nvSpPr>
        <p:spPr>
          <a:xfrm>
            <a:off x="955771" y="2461863"/>
            <a:ext cx="385573" cy="262404"/>
          </a:xfrm>
          <a:prstGeom prst="rightArrow">
            <a:avLst/>
          </a:prstGeom>
          <a:solidFill>
            <a:srgbClr val="006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500" noProof="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2FCB6F-1DB6-50DB-5A16-AC501D55573E}"/>
              </a:ext>
            </a:extLst>
          </p:cNvPr>
          <p:cNvSpPr txBox="1"/>
          <p:nvPr/>
        </p:nvSpPr>
        <p:spPr>
          <a:xfrm>
            <a:off x="1360333" y="2387077"/>
            <a:ext cx="100375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 err="1"/>
              <a:t>Atu</a:t>
            </a:r>
            <a:r>
              <a:rPr lang="en-US" sz="2200" dirty="0"/>
              <a:t> download/</a:t>
            </a:r>
            <a:r>
              <a:rPr lang="en-US" sz="2200" dirty="0" err="1"/>
              <a:t>hasai</a:t>
            </a:r>
            <a:r>
              <a:rPr lang="en-US" sz="2200" dirty="0"/>
              <a:t> </a:t>
            </a:r>
            <a:r>
              <a:rPr lang="en-US" sz="2200" dirty="0" err="1"/>
              <a:t>husi</a:t>
            </a:r>
            <a:r>
              <a:rPr lang="en-US" sz="2200" dirty="0"/>
              <a:t>: pasta TRAINING_MATERIAL/EXERCISES/EXERCISE_5 no tau </a:t>
            </a:r>
            <a:r>
              <a:rPr lang="en-US" sz="2200" dirty="0" err="1"/>
              <a:t>iha</a:t>
            </a:r>
            <a:r>
              <a:rPr lang="en-US" sz="2200" dirty="0"/>
              <a:t> pasta sub D:\EXERCISES\EXE_5</a:t>
            </a:r>
            <a:endParaRPr lang="en-US" sz="2200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27D41C3-F39D-D9FF-22D5-B4862544EF61}"/>
              </a:ext>
            </a:extLst>
          </p:cNvPr>
          <p:cNvSpPr txBox="1">
            <a:spLocks/>
          </p:cNvSpPr>
          <p:nvPr/>
        </p:nvSpPr>
        <p:spPr bwMode="auto">
          <a:xfrm>
            <a:off x="553778" y="130551"/>
            <a:ext cx="11122283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en-US" dirty="0" err="1"/>
              <a:t>Kria</a:t>
            </a:r>
            <a:r>
              <a:rPr lang="en-US" dirty="0"/>
              <a:t> </a:t>
            </a:r>
            <a:r>
              <a:rPr lang="en-US" dirty="0" err="1"/>
              <a:t>mapa</a:t>
            </a:r>
            <a:r>
              <a:rPr lang="en-US" dirty="0"/>
              <a:t> </a:t>
            </a:r>
            <a:r>
              <a:rPr lang="en-US" dirty="0" err="1"/>
              <a:t>temátiku</a:t>
            </a:r>
            <a:r>
              <a:rPr lang="en-US" dirty="0"/>
              <a:t> (Layout)</a:t>
            </a:r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68E91D-4460-B962-C12D-ED9BB8A0ED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520" t="38265" r="10441" b="47050"/>
          <a:stretch/>
        </p:blipFill>
        <p:spPr>
          <a:xfrm>
            <a:off x="11154241" y="2083758"/>
            <a:ext cx="487231" cy="439100"/>
          </a:xfrm>
          <a:prstGeom prst="rect">
            <a:avLst/>
          </a:prstGeom>
        </p:spPr>
      </p:pic>
      <p:pic>
        <p:nvPicPr>
          <p:cNvPr id="3" name="Picture 2" descr="A grey usb flash drive&#10;&#10;Description automatically generated">
            <a:extLst>
              <a:ext uri="{FF2B5EF4-FFF2-40B4-BE49-F238E27FC236}">
                <a16:creationId xmlns:a16="http://schemas.microsoft.com/office/drawing/2014/main" id="{E0532F68-EBEE-B735-3679-818BD03177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283835" y="2377109"/>
            <a:ext cx="867355" cy="66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05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A53665F-A4D5-DF2C-AB55-4F97BA4ED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181" y="4706041"/>
            <a:ext cx="2700148" cy="1443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9FA3FB-3897-8EBD-51FE-2938597F7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868" y="2833821"/>
            <a:ext cx="2266115" cy="17619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1355" y="1149245"/>
            <a:ext cx="6614145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000" indent="-270000">
              <a:spcAft>
                <a:spcPts val="1800"/>
              </a:spcAft>
              <a:buFont typeface="+mj-lt"/>
              <a:buAutoNum type="arabicPeriod" startAt="3"/>
              <a:defRPr/>
            </a:pPr>
            <a:r>
              <a:rPr lang="en-US" sz="2200" dirty="0" err="1"/>
              <a:t>Iha</a:t>
            </a:r>
            <a:r>
              <a:rPr lang="en-US" sz="2200" dirty="0"/>
              <a:t> </a:t>
            </a:r>
            <a:r>
              <a:rPr lang="en-US" sz="2200" dirty="0" err="1"/>
              <a:t>kaixa</a:t>
            </a:r>
            <a:r>
              <a:rPr lang="en-US" sz="2200" dirty="0"/>
              <a:t> </a:t>
            </a:r>
            <a:r>
              <a:rPr lang="en-US" sz="2200" dirty="0" err="1"/>
              <a:t>diálogu</a:t>
            </a:r>
            <a:r>
              <a:rPr lang="en-US" sz="2200" dirty="0"/>
              <a:t> </a:t>
            </a:r>
            <a:r>
              <a:rPr lang="en-US" sz="2200" dirty="0" err="1"/>
              <a:t>selesaun</a:t>
            </a:r>
            <a:r>
              <a:rPr lang="en-US" sz="2200" dirty="0"/>
              <a:t> </a:t>
            </a:r>
            <a:r>
              <a:rPr lang="en-US" sz="2200" dirty="0" err="1"/>
              <a:t>modelu</a:t>
            </a:r>
            <a:r>
              <a:rPr lang="en-US" sz="2200" dirty="0"/>
              <a:t> </a:t>
            </a:r>
            <a:r>
              <a:rPr lang="en-US" sz="2200" dirty="0" err="1"/>
              <a:t>nian</a:t>
            </a:r>
            <a:r>
              <a:rPr lang="en-US" sz="2200" dirty="0"/>
              <a:t> </a:t>
            </a:r>
            <a:r>
              <a:rPr lang="en-US" sz="2200" dirty="0" err="1"/>
              <a:t>ne'ebé</a:t>
            </a:r>
            <a:r>
              <a:rPr lang="en-US" sz="2200" dirty="0"/>
              <a:t> </a:t>
            </a:r>
            <a:r>
              <a:rPr lang="en-US" sz="2200" dirty="0" err="1"/>
              <a:t>loke</a:t>
            </a:r>
            <a:r>
              <a:rPr lang="en-US" sz="2200" dirty="0"/>
              <a:t>, </a:t>
            </a:r>
            <a:r>
              <a:rPr lang="en-US" sz="2200" dirty="0" err="1"/>
              <a:t>navega</a:t>
            </a:r>
            <a:r>
              <a:rPr lang="en-US" sz="2200" dirty="0"/>
              <a:t> </a:t>
            </a:r>
            <a:r>
              <a:rPr lang="en-US" sz="2200" dirty="0" err="1"/>
              <a:t>ba</a:t>
            </a:r>
            <a:r>
              <a:rPr lang="en-US" sz="2200" dirty="0"/>
              <a:t> pasta EXERCISES/EXE_5. </a:t>
            </a:r>
            <a:r>
              <a:rPr lang="en-US" sz="2200" dirty="0" err="1"/>
              <a:t>Ita</a:t>
            </a:r>
            <a:r>
              <a:rPr lang="en-US" sz="2200" dirty="0"/>
              <a:t> </a:t>
            </a:r>
            <a:r>
              <a:rPr lang="en-US" sz="2200" dirty="0" err="1"/>
              <a:t>sei</a:t>
            </a:r>
            <a:r>
              <a:rPr lang="en-US" sz="2200" dirty="0"/>
              <a:t> </a:t>
            </a:r>
            <a:r>
              <a:rPr lang="en-US" sz="2200" dirty="0" err="1"/>
              <a:t>hetan</a:t>
            </a:r>
            <a:r>
              <a:rPr lang="en-US" sz="2200" dirty="0"/>
              <a:t> </a:t>
            </a:r>
            <a:r>
              <a:rPr lang="en-US" sz="2200" dirty="0" err="1"/>
              <a:t>modelu</a:t>
            </a:r>
            <a:r>
              <a:rPr lang="en-US" sz="2200" dirty="0"/>
              <a:t> </a:t>
            </a:r>
            <a:r>
              <a:rPr lang="en-US" sz="2200" dirty="0" err="1"/>
              <a:t>rua</a:t>
            </a:r>
            <a:r>
              <a:rPr lang="en-US" sz="2200" dirty="0"/>
              <a:t> </a:t>
            </a:r>
            <a:r>
              <a:rPr lang="en-US" sz="2200" noProof="0" dirty="0"/>
              <a:t>(landscape, portrait)</a:t>
            </a:r>
          </a:p>
          <a:p>
            <a:pPr marL="270000" indent="-270000">
              <a:spcAft>
                <a:spcPts val="1800"/>
              </a:spcAft>
              <a:buFont typeface="+mj-lt"/>
              <a:buAutoNum type="arabicPeriod" startAt="3"/>
              <a:defRPr/>
            </a:pPr>
            <a:r>
              <a:rPr lang="en-US" sz="2200" dirty="0" err="1"/>
              <a:t>Klik</a:t>
            </a:r>
            <a:r>
              <a:rPr lang="en-US" sz="2200" dirty="0"/>
              <a:t> </a:t>
            </a:r>
            <a:r>
              <a:rPr lang="en-US" sz="2200" dirty="0" err="1"/>
              <a:t>dala</a:t>
            </a:r>
            <a:r>
              <a:rPr lang="en-US" sz="2200" dirty="0"/>
              <a:t> </a:t>
            </a:r>
            <a:r>
              <a:rPr lang="en-US" sz="2200" dirty="0" err="1"/>
              <a:t>rua</a:t>
            </a:r>
            <a:r>
              <a:rPr lang="en-US" sz="2200" dirty="0"/>
              <a:t> </a:t>
            </a:r>
            <a:r>
              <a:rPr lang="en-US" sz="2200" dirty="0" err="1"/>
              <a:t>iha</a:t>
            </a:r>
            <a:r>
              <a:rPr lang="en-US" sz="2200" dirty="0"/>
              <a:t> </a:t>
            </a:r>
            <a:r>
              <a:rPr lang="en-US" sz="2200" dirty="0" err="1"/>
              <a:t>modelu</a:t>
            </a:r>
            <a:r>
              <a:rPr lang="en-US" sz="2200" dirty="0"/>
              <a:t> ho </a:t>
            </a:r>
            <a:r>
              <a:rPr lang="en-US" sz="2200" dirty="0" err="1"/>
              <a:t>orientasaun</a:t>
            </a:r>
            <a:r>
              <a:rPr lang="en-US" sz="2200" dirty="0"/>
              <a:t> </a:t>
            </a:r>
            <a:r>
              <a:rPr lang="en-US" sz="2200" dirty="0" err="1"/>
              <a:t>ne'ebé</a:t>
            </a:r>
            <a:r>
              <a:rPr lang="en-US" sz="2200" dirty="0"/>
              <a:t> </a:t>
            </a:r>
            <a:r>
              <a:rPr lang="en-US" sz="2200" dirty="0" err="1"/>
              <a:t>apropriadu</a:t>
            </a:r>
            <a:r>
              <a:rPr lang="en-US" sz="2200" dirty="0"/>
              <a:t> </a:t>
            </a:r>
            <a:r>
              <a:rPr lang="en-US" sz="2200" dirty="0" err="1"/>
              <a:t>ba</a:t>
            </a:r>
            <a:r>
              <a:rPr lang="en-US" sz="2200" dirty="0"/>
              <a:t> </a:t>
            </a:r>
            <a:r>
              <a:rPr lang="en-US" sz="2200" dirty="0" err="1"/>
              <a:t>ita</a:t>
            </a:r>
            <a:r>
              <a:rPr lang="en-US" sz="2200" dirty="0"/>
              <a:t>-boot </a:t>
            </a:r>
            <a:r>
              <a:rPr lang="en-US" sz="2200" dirty="0" err="1"/>
              <a:t>nia</a:t>
            </a:r>
            <a:r>
              <a:rPr lang="en-US" sz="2200" dirty="0"/>
              <a:t> </a:t>
            </a:r>
            <a:r>
              <a:rPr lang="en-US" sz="2200" dirty="0" err="1"/>
              <a:t>mapa</a:t>
            </a:r>
            <a:endParaRPr lang="en-US" sz="2200" noProof="0" dirty="0"/>
          </a:p>
          <a:p>
            <a:pPr marL="270000" indent="-270000">
              <a:spcAft>
                <a:spcPts val="1800"/>
              </a:spcAft>
              <a:buFont typeface="+mj-lt"/>
              <a:buAutoNum type="arabicPeriod" startAt="3"/>
              <a:defRPr/>
            </a:pPr>
            <a:r>
              <a:rPr lang="en-US" sz="2200" dirty="0"/>
              <a:t>Fila </a:t>
            </a:r>
            <a:r>
              <a:rPr lang="en-US" sz="2200" dirty="0" err="1"/>
              <a:t>fali</a:t>
            </a:r>
            <a:r>
              <a:rPr lang="en-US" sz="2200" dirty="0"/>
              <a:t> </a:t>
            </a:r>
            <a:r>
              <a:rPr lang="en-US" sz="2200" dirty="0" err="1"/>
              <a:t>ba</a:t>
            </a:r>
            <a:r>
              <a:rPr lang="en-US" sz="2200" dirty="0"/>
              <a:t> </a:t>
            </a:r>
            <a:r>
              <a:rPr lang="en-US" sz="2200" dirty="0" err="1"/>
              <a:t>Jerente</a:t>
            </a:r>
            <a:r>
              <a:rPr lang="en-US" sz="2200" dirty="0"/>
              <a:t> Layout, </a:t>
            </a:r>
            <a:r>
              <a:rPr lang="en-US" sz="2200" noProof="0" dirty="0" err="1"/>
              <a:t>klik</a:t>
            </a:r>
            <a:r>
              <a:rPr lang="en-US" sz="2200" noProof="0" dirty="0"/>
              <a:t> </a:t>
            </a:r>
            <a:r>
              <a:rPr lang="en-US" sz="2200" i="1" noProof="0" dirty="0"/>
              <a:t>Create</a:t>
            </a:r>
          </a:p>
          <a:p>
            <a:pPr marL="270000" indent="-270000">
              <a:spcAft>
                <a:spcPts val="1800"/>
              </a:spcAft>
              <a:buFont typeface="+mj-lt"/>
              <a:buAutoNum type="arabicPeriod" startAt="3"/>
              <a:defRPr/>
            </a:pPr>
            <a:r>
              <a:rPr lang="en-US" sz="2200" dirty="0" err="1"/>
              <a:t>Iha</a:t>
            </a:r>
            <a:r>
              <a:rPr lang="en-US" sz="2200" dirty="0"/>
              <a:t> </a:t>
            </a:r>
            <a:r>
              <a:rPr lang="en-US" sz="2200" dirty="0" err="1"/>
              <a:t>kaixa</a:t>
            </a:r>
            <a:r>
              <a:rPr lang="en-US" sz="2200" dirty="0"/>
              <a:t> </a:t>
            </a:r>
            <a:r>
              <a:rPr lang="en-US" sz="2200" dirty="0" err="1"/>
              <a:t>diálogu</a:t>
            </a:r>
            <a:r>
              <a:rPr lang="en-US" sz="2200" dirty="0"/>
              <a:t> </a:t>
            </a:r>
            <a:r>
              <a:rPr lang="en-US" sz="2200" dirty="0" err="1"/>
              <a:t>ne'ebé</a:t>
            </a:r>
            <a:r>
              <a:rPr lang="en-US" sz="2200" dirty="0"/>
              <a:t> </a:t>
            </a:r>
            <a:r>
              <a:rPr lang="en-US" sz="2200" dirty="0" err="1"/>
              <a:t>loke</a:t>
            </a:r>
            <a:r>
              <a:rPr lang="en-US" sz="2200" dirty="0"/>
              <a:t>, </a:t>
            </a:r>
            <a:r>
              <a:rPr lang="en-US" sz="2200" dirty="0" err="1"/>
              <a:t>fó</a:t>
            </a:r>
            <a:r>
              <a:rPr lang="en-US" sz="2200" dirty="0"/>
              <a:t> </a:t>
            </a:r>
            <a:r>
              <a:rPr lang="en-US" sz="2200" dirty="0" err="1"/>
              <a:t>títulu</a:t>
            </a:r>
            <a:r>
              <a:rPr lang="en-US" sz="2200" dirty="0"/>
              <a:t> </a:t>
            </a:r>
            <a:r>
              <a:rPr lang="en-US" sz="2200" dirty="0" err="1"/>
              <a:t>ida</a:t>
            </a:r>
            <a:r>
              <a:rPr lang="en-US" sz="2200" dirty="0"/>
              <a:t> </a:t>
            </a:r>
            <a:r>
              <a:rPr lang="en-US" sz="2200" dirty="0" err="1"/>
              <a:t>ba</a:t>
            </a:r>
            <a:r>
              <a:rPr lang="en-US" sz="2200" dirty="0"/>
              <a:t> </a:t>
            </a:r>
            <a:r>
              <a:rPr lang="en-US" sz="2200" dirty="0" err="1"/>
              <a:t>ita</a:t>
            </a:r>
            <a:r>
              <a:rPr lang="en-US" sz="2200" dirty="0"/>
              <a:t>-boot </a:t>
            </a:r>
            <a:r>
              <a:rPr lang="en-US" sz="2200" dirty="0" err="1"/>
              <a:t>nia</a:t>
            </a:r>
            <a:r>
              <a:rPr lang="en-US" sz="2200" dirty="0"/>
              <a:t> layout (Se </a:t>
            </a:r>
            <a:r>
              <a:rPr lang="en-US" sz="2200" dirty="0" err="1"/>
              <a:t>lae</a:t>
            </a:r>
            <a:r>
              <a:rPr lang="en-US" sz="2200" dirty="0"/>
              <a:t>, </a:t>
            </a:r>
            <a:r>
              <a:rPr lang="en-US" sz="2200" dirty="0" err="1"/>
              <a:t>títulu</a:t>
            </a:r>
            <a:r>
              <a:rPr lang="en-US" sz="2200" dirty="0"/>
              <a:t> </a:t>
            </a:r>
            <a:r>
              <a:rPr lang="en-US" sz="2200" dirty="0" err="1"/>
              <a:t>ida</a:t>
            </a:r>
            <a:r>
              <a:rPr lang="en-US" sz="2200" dirty="0"/>
              <a:t> </a:t>
            </a:r>
            <a:r>
              <a:rPr lang="en-US" sz="2200" dirty="0" err="1"/>
              <a:t>sei</a:t>
            </a:r>
            <a:r>
              <a:rPr lang="en-US" sz="2200" dirty="0"/>
              <a:t> </a:t>
            </a:r>
            <a:r>
              <a:rPr lang="en-US" sz="2200" dirty="0" err="1"/>
              <a:t>hamosu</a:t>
            </a:r>
            <a:r>
              <a:rPr lang="en-US" sz="2200" dirty="0"/>
              <a:t> </a:t>
            </a:r>
            <a:r>
              <a:rPr lang="en-US" sz="2200" dirty="0" err="1"/>
              <a:t>ba</a:t>
            </a:r>
            <a:r>
              <a:rPr lang="en-US" sz="2200" dirty="0"/>
              <a:t> </a:t>
            </a:r>
            <a:r>
              <a:rPr lang="en-US" sz="2200" dirty="0" err="1"/>
              <a:t>ita</a:t>
            </a:r>
            <a:r>
              <a:rPr lang="en-US" sz="2200" dirty="0"/>
              <a:t>-boot.)</a:t>
            </a:r>
            <a:endParaRPr lang="en-US" sz="2200" noProof="0" dirty="0"/>
          </a:p>
          <a:p>
            <a:pPr marL="270000" indent="-270000">
              <a:spcAft>
                <a:spcPts val="1800"/>
              </a:spcAft>
              <a:buFont typeface="+mj-lt"/>
              <a:buAutoNum type="arabicPeriod" startAt="3"/>
              <a:defRPr/>
            </a:pPr>
            <a:r>
              <a:rPr lang="en-US" sz="2200" noProof="0" dirty="0" err="1"/>
              <a:t>klik</a:t>
            </a:r>
            <a:r>
              <a:rPr lang="en-US" sz="2200" noProof="0" dirty="0"/>
              <a:t> </a:t>
            </a:r>
            <a:r>
              <a:rPr lang="en-US" sz="2200" i="1" noProof="0" dirty="0"/>
              <a:t>OK</a:t>
            </a:r>
            <a:r>
              <a:rPr lang="en-US" sz="2200" noProof="0" dirty="0"/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11983C-D9DF-2661-E186-D87701821F01}"/>
              </a:ext>
            </a:extLst>
          </p:cNvPr>
          <p:cNvSpPr/>
          <p:nvPr/>
        </p:nvSpPr>
        <p:spPr>
          <a:xfrm>
            <a:off x="9873731" y="3870800"/>
            <a:ext cx="558495" cy="1961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BE4BE0A-5860-895A-F9CF-20EC61734C90}"/>
              </a:ext>
            </a:extLst>
          </p:cNvPr>
          <p:cNvSpPr txBox="1">
            <a:spLocks/>
          </p:cNvSpPr>
          <p:nvPr/>
        </p:nvSpPr>
        <p:spPr bwMode="auto">
          <a:xfrm>
            <a:off x="553778" y="130551"/>
            <a:ext cx="11122283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en-US" dirty="0" err="1"/>
              <a:t>Kria</a:t>
            </a:r>
            <a:r>
              <a:rPr lang="en-US" dirty="0"/>
              <a:t> </a:t>
            </a:r>
            <a:r>
              <a:rPr lang="en-US" dirty="0" err="1"/>
              <a:t>mapa</a:t>
            </a:r>
            <a:r>
              <a:rPr lang="en-US" dirty="0"/>
              <a:t> </a:t>
            </a:r>
            <a:r>
              <a:rPr lang="en-US" dirty="0" err="1"/>
              <a:t>temátiku</a:t>
            </a:r>
            <a:r>
              <a:rPr lang="en-US" dirty="0"/>
              <a:t> (Layout)</a:t>
            </a:r>
            <a:endParaRPr lang="en-US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C70FCF-8C8E-D351-7D9B-E184D62FE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5589" y="892781"/>
            <a:ext cx="3839177" cy="183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16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13845" y="967414"/>
            <a:ext cx="978217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/>
              <a:t>Layout </a:t>
            </a:r>
            <a:r>
              <a:rPr lang="en-US" sz="2200" dirty="0" err="1"/>
              <a:t>sei</a:t>
            </a:r>
            <a:r>
              <a:rPr lang="en-US" sz="2200" dirty="0"/>
              <a:t> </a:t>
            </a:r>
            <a:r>
              <a:rPr lang="en-US" sz="2200" dirty="0" err="1"/>
              <a:t>loke</a:t>
            </a:r>
            <a:r>
              <a:rPr lang="en-US" sz="2200" dirty="0"/>
              <a:t> </a:t>
            </a:r>
            <a:r>
              <a:rPr lang="en-US" sz="2200" dirty="0" err="1"/>
              <a:t>iha</a:t>
            </a:r>
            <a:r>
              <a:rPr lang="en-US" sz="2200" dirty="0"/>
              <a:t> </a:t>
            </a:r>
            <a:r>
              <a:rPr lang="en-US" sz="2200" dirty="0" err="1"/>
              <a:t>janela</a:t>
            </a:r>
            <a:r>
              <a:rPr lang="en-US" sz="2200" dirty="0"/>
              <a:t> </a:t>
            </a:r>
            <a:r>
              <a:rPr lang="en-US" sz="2200" dirty="0" err="1"/>
              <a:t>ketak</a:t>
            </a:r>
            <a:r>
              <a:rPr lang="en-US" sz="2200" dirty="0"/>
              <a:t> </a:t>
            </a:r>
            <a:r>
              <a:rPr lang="en-US" sz="2200" dirty="0" err="1"/>
              <a:t>foun</a:t>
            </a:r>
            <a:r>
              <a:rPr lang="en-US" sz="2200" dirty="0"/>
              <a:t> </a:t>
            </a:r>
            <a:r>
              <a:rPr lang="en-US" sz="2200" dirty="0" err="1"/>
              <a:t>ida</a:t>
            </a:r>
            <a:r>
              <a:rPr lang="en-US" sz="2200" dirty="0"/>
              <a:t> ho </a:t>
            </a:r>
            <a:r>
              <a:rPr lang="en-US" sz="2200" dirty="0" err="1"/>
              <a:t>ita</a:t>
            </a:r>
            <a:r>
              <a:rPr lang="en-US" sz="2200" dirty="0"/>
              <a:t>-boot </a:t>
            </a:r>
            <a:r>
              <a:rPr lang="en-US" sz="2200" dirty="0" err="1"/>
              <a:t>nia</a:t>
            </a:r>
            <a:r>
              <a:rPr lang="en-US" sz="2200" dirty="0"/>
              <a:t> </a:t>
            </a:r>
            <a:r>
              <a:rPr lang="en-US" sz="2200" dirty="0" err="1"/>
              <a:t>mapa</a:t>
            </a:r>
            <a:r>
              <a:rPr lang="en-US" sz="2200" dirty="0"/>
              <a:t> </a:t>
            </a:r>
            <a:r>
              <a:rPr lang="en-US" sz="2200" dirty="0" err="1"/>
              <a:t>simbolizadu</a:t>
            </a:r>
            <a:r>
              <a:rPr lang="en-US" sz="2200" dirty="0"/>
              <a:t>.</a:t>
            </a:r>
            <a:endParaRPr lang="en-US" sz="2200" noProof="0" dirty="0"/>
          </a:p>
        </p:txBody>
      </p:sp>
      <p:sp>
        <p:nvSpPr>
          <p:cNvPr id="2" name="Right Arrow 11">
            <a:extLst>
              <a:ext uri="{FF2B5EF4-FFF2-40B4-BE49-F238E27FC236}">
                <a16:creationId xmlns:a16="http://schemas.microsoft.com/office/drawing/2014/main" id="{9510DC14-2A4D-D24C-3144-45696C2FB290}"/>
              </a:ext>
            </a:extLst>
          </p:cNvPr>
          <p:cNvSpPr/>
          <p:nvPr/>
        </p:nvSpPr>
        <p:spPr>
          <a:xfrm>
            <a:off x="882044" y="1063209"/>
            <a:ext cx="431800" cy="288925"/>
          </a:xfrm>
          <a:prstGeom prst="rightArrow">
            <a:avLst/>
          </a:prstGeom>
          <a:solidFill>
            <a:srgbClr val="1F83C5"/>
          </a:solidFill>
          <a:ln>
            <a:solidFill>
              <a:srgbClr val="001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C256B93-26F1-06A9-5ED0-405478389790}"/>
              </a:ext>
            </a:extLst>
          </p:cNvPr>
          <p:cNvSpPr txBox="1">
            <a:spLocks/>
          </p:cNvSpPr>
          <p:nvPr/>
        </p:nvSpPr>
        <p:spPr bwMode="auto">
          <a:xfrm>
            <a:off x="553778" y="130551"/>
            <a:ext cx="11122283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en-US" dirty="0" err="1"/>
              <a:t>Kria</a:t>
            </a:r>
            <a:r>
              <a:rPr lang="en-US" dirty="0"/>
              <a:t> </a:t>
            </a:r>
            <a:r>
              <a:rPr lang="en-US" dirty="0" err="1"/>
              <a:t>mapa</a:t>
            </a:r>
            <a:r>
              <a:rPr lang="en-US" dirty="0"/>
              <a:t> </a:t>
            </a:r>
            <a:r>
              <a:rPr lang="en-US" dirty="0" err="1"/>
              <a:t>temátiku</a:t>
            </a:r>
            <a:r>
              <a:rPr lang="en-US" dirty="0"/>
              <a:t> (Layout)</a:t>
            </a:r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F5CAF0-F127-656D-1632-10D3725BB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119" y="1698302"/>
            <a:ext cx="6959761" cy="442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61764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FBB0D65-63C4-3C85-62AC-EE1F8B977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1114" y="184007"/>
            <a:ext cx="1048434" cy="1364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6085" name="Content Placeholder 2">
            <a:extLst>
              <a:ext uri="{FF2B5EF4-FFF2-40B4-BE49-F238E27FC236}">
                <a16:creationId xmlns:a16="http://schemas.microsoft.com/office/drawing/2014/main" id="{2AC5012E-DDAA-56F2-AF1C-84E2E645C2AF}"/>
              </a:ext>
            </a:extLst>
          </p:cNvPr>
          <p:cNvSpPr txBox="1">
            <a:spLocks/>
          </p:cNvSpPr>
          <p:nvPr/>
        </p:nvSpPr>
        <p:spPr bwMode="auto">
          <a:xfrm>
            <a:off x="536242" y="1005538"/>
            <a:ext cx="81359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b="1" dirty="0" err="1"/>
              <a:t>Interfase</a:t>
            </a:r>
            <a:r>
              <a:rPr lang="en-US" sz="2400" b="1" dirty="0"/>
              <a:t> Layout Print ​</a:t>
            </a:r>
            <a:endParaRPr lang="en-US" sz="2400" b="1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E623B9-654B-4983-B094-208259C370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520" t="38265" r="10441" b="47050"/>
          <a:stretch/>
        </p:blipFill>
        <p:spPr>
          <a:xfrm>
            <a:off x="11515422" y="1413425"/>
            <a:ext cx="393993" cy="3550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5D5EB4-FCBE-7049-F077-840AA57CFB9C}"/>
              </a:ext>
            </a:extLst>
          </p:cNvPr>
          <p:cNvSpPr txBox="1"/>
          <p:nvPr/>
        </p:nvSpPr>
        <p:spPr>
          <a:xfrm>
            <a:off x="8839138" y="1532949"/>
            <a:ext cx="27252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noProof="0" dirty="0"/>
              <a:t>QGIS_Interface_Menu_Tools_200526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0769E00-63A5-C7A0-0796-06348D3ABB87}"/>
              </a:ext>
            </a:extLst>
          </p:cNvPr>
          <p:cNvSpPr txBox="1">
            <a:spLocks/>
          </p:cNvSpPr>
          <p:nvPr/>
        </p:nvSpPr>
        <p:spPr>
          <a:xfrm>
            <a:off x="282585" y="1437936"/>
            <a:ext cx="5543087" cy="414563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charset="0"/>
              <a:buAutoNum type="arabicPeriod"/>
              <a:defRPr/>
            </a:pPr>
            <a:r>
              <a:rPr lang="en-US" sz="2200" dirty="0"/>
              <a:t>Menu </a:t>
            </a:r>
            <a:r>
              <a:rPr lang="en-US" sz="2200" dirty="0" err="1"/>
              <a:t>Prinsipál</a:t>
            </a:r>
            <a:r>
              <a:rPr lang="en-US" sz="2200" dirty="0"/>
              <a:t>: </a:t>
            </a:r>
            <a:r>
              <a:rPr lang="en-US" sz="2200" dirty="0" err="1"/>
              <a:t>Asesu</a:t>
            </a:r>
            <a:r>
              <a:rPr lang="en-US" sz="2200" dirty="0"/>
              <a:t> </a:t>
            </a:r>
            <a:r>
              <a:rPr lang="en-US" sz="2200" dirty="0" err="1"/>
              <a:t>ba</a:t>
            </a:r>
            <a:r>
              <a:rPr lang="en-US" sz="2200" dirty="0"/>
              <a:t> </a:t>
            </a:r>
            <a:r>
              <a:rPr lang="en-US" sz="2200" dirty="0" err="1"/>
              <a:t>karakterístika</a:t>
            </a:r>
            <a:r>
              <a:rPr lang="en-US" sz="2200" dirty="0"/>
              <a:t> </a:t>
            </a:r>
            <a:r>
              <a:rPr lang="en-US" sz="2200" dirty="0" err="1"/>
              <a:t>oioin</a:t>
            </a:r>
            <a:r>
              <a:rPr lang="en-US" sz="2200" dirty="0"/>
              <a:t> </a:t>
            </a:r>
            <a:r>
              <a:rPr lang="en-US" sz="2200" dirty="0" err="1"/>
              <a:t>dezeñu</a:t>
            </a:r>
            <a:r>
              <a:rPr lang="en-US" sz="2200" dirty="0"/>
              <a:t> </a:t>
            </a:r>
            <a:r>
              <a:rPr lang="en-US" sz="2200" dirty="0" err="1"/>
              <a:t>nian</a:t>
            </a:r>
            <a:endParaRPr lang="en-US" sz="2200" noProof="0" dirty="0"/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s-ES" sz="2200" dirty="0" err="1"/>
              <a:t>Toolbars</a:t>
            </a:r>
            <a:r>
              <a:rPr lang="es-ES" sz="2200" dirty="0"/>
              <a:t>: </a:t>
            </a:r>
            <a:r>
              <a:rPr lang="es-ES" sz="2200" dirty="0" err="1"/>
              <a:t>Funsaun</a:t>
            </a:r>
            <a:r>
              <a:rPr lang="es-ES" sz="2200" dirty="0"/>
              <a:t> </a:t>
            </a:r>
            <a:r>
              <a:rPr lang="es-ES" sz="2200" dirty="0" err="1"/>
              <a:t>hanesan</a:t>
            </a:r>
            <a:r>
              <a:rPr lang="es-ES" sz="2200" dirty="0"/>
              <a:t> </a:t>
            </a:r>
            <a:r>
              <a:rPr lang="es-ES" sz="2200" dirty="0" err="1"/>
              <a:t>ho</a:t>
            </a:r>
            <a:r>
              <a:rPr lang="es-ES" sz="2200" dirty="0"/>
              <a:t> </a:t>
            </a:r>
            <a:r>
              <a:rPr lang="es-ES" sz="2200" dirty="0" err="1"/>
              <a:t>menu</a:t>
            </a:r>
            <a:r>
              <a:rPr lang="es-ES" sz="2200" dirty="0"/>
              <a:t> sira no </a:t>
            </a:r>
            <a:r>
              <a:rPr lang="es-ES" sz="2200" dirty="0" err="1"/>
              <a:t>ferramenta</a:t>
            </a:r>
            <a:r>
              <a:rPr lang="es-ES" sz="2200" dirty="0"/>
              <a:t> sira </a:t>
            </a:r>
            <a:r>
              <a:rPr lang="es-ES" sz="2200" dirty="0" err="1"/>
              <a:t>seluk</a:t>
            </a:r>
            <a:r>
              <a:rPr lang="es-ES" sz="2200" dirty="0"/>
              <a:t> </a:t>
            </a:r>
            <a:r>
              <a:rPr lang="es-ES" sz="2200" dirty="0" err="1"/>
              <a:t>atu</a:t>
            </a:r>
            <a:r>
              <a:rPr lang="es-ES" sz="2200" dirty="0"/>
              <a:t> halo </a:t>
            </a:r>
            <a:r>
              <a:rPr lang="es-ES" sz="2200" dirty="0" err="1"/>
              <a:t>interasaun</a:t>
            </a:r>
            <a:r>
              <a:rPr lang="es-ES" sz="2200" dirty="0"/>
              <a:t> </a:t>
            </a:r>
            <a:r>
              <a:rPr lang="es-ES" sz="2200" dirty="0" err="1"/>
              <a:t>ho</a:t>
            </a:r>
            <a:r>
              <a:rPr lang="es-ES" sz="2200" dirty="0"/>
              <a:t> </a:t>
            </a:r>
            <a:r>
              <a:rPr lang="es-ES" sz="2200" dirty="0" err="1"/>
              <a:t>dezeñu</a:t>
            </a:r>
            <a:r>
              <a:rPr lang="es-ES" sz="2200" dirty="0"/>
              <a:t> mapa </a:t>
            </a:r>
            <a:r>
              <a:rPr lang="es-ES" sz="2200" dirty="0" err="1"/>
              <a:t>nian</a:t>
            </a:r>
            <a:r>
              <a:rPr lang="en-US" sz="2200" noProof="0" dirty="0"/>
              <a:t>.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n-US" sz="2200" dirty="0" err="1"/>
              <a:t>Área</a:t>
            </a:r>
            <a:r>
              <a:rPr lang="en-US" sz="2200" dirty="0"/>
              <a:t> </a:t>
            </a:r>
            <a:r>
              <a:rPr lang="en-US" sz="2200" dirty="0" err="1"/>
              <a:t>dezeñu</a:t>
            </a:r>
            <a:r>
              <a:rPr lang="en-US" sz="2200" dirty="0"/>
              <a:t> </a:t>
            </a:r>
            <a:r>
              <a:rPr lang="en-US" sz="2200" dirty="0" err="1"/>
              <a:t>mapa</a:t>
            </a:r>
            <a:r>
              <a:rPr lang="en-US" sz="2200" dirty="0"/>
              <a:t> </a:t>
            </a:r>
            <a:r>
              <a:rPr lang="en-US" sz="2200" dirty="0" err="1"/>
              <a:t>nian</a:t>
            </a:r>
            <a:endParaRPr lang="en-US" sz="2200" noProof="0" dirty="0"/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pt-P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Item no Istória: Akompaña mudansa sira iha ita-boot nia dezeñu no permite ita-boot atu halo fali mudansa sira bainhira presiza</a:t>
            </a:r>
            <a:r>
              <a:rPr lang="en-US" sz="2200" noProof="0" dirty="0"/>
              <a:t>.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n-US" sz="2200" dirty="0"/>
              <a:t>Layout: </a:t>
            </a:r>
            <a:r>
              <a:rPr lang="en-US" sz="2200" dirty="0" err="1"/>
              <a:t>Konfigurasaun</a:t>
            </a:r>
            <a:r>
              <a:rPr lang="en-US" sz="2200" dirty="0"/>
              <a:t> </a:t>
            </a:r>
            <a:r>
              <a:rPr lang="en-US" sz="2200" dirty="0" err="1"/>
              <a:t>jerál</a:t>
            </a:r>
            <a:r>
              <a:rPr lang="en-US" sz="2200" dirty="0"/>
              <a:t> </a:t>
            </a:r>
            <a:r>
              <a:rPr lang="en-US" sz="2200" dirty="0" err="1"/>
              <a:t>ba</a:t>
            </a:r>
            <a:r>
              <a:rPr lang="en-US" sz="2200" dirty="0"/>
              <a:t> layout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n-US" sz="2200" dirty="0" err="1"/>
              <a:t>Propriedade</a:t>
            </a:r>
            <a:r>
              <a:rPr lang="en-US" sz="2200" dirty="0"/>
              <a:t> </a:t>
            </a:r>
            <a:r>
              <a:rPr lang="en-US" sz="2200" dirty="0" err="1"/>
              <a:t>sira</a:t>
            </a:r>
            <a:r>
              <a:rPr lang="en-US" sz="2200" dirty="0"/>
              <a:t> Item </a:t>
            </a:r>
            <a:r>
              <a:rPr lang="en-US" sz="2200" dirty="0" err="1"/>
              <a:t>nian</a:t>
            </a:r>
            <a:r>
              <a:rPr lang="en-US" sz="2200" dirty="0"/>
              <a:t>: </a:t>
            </a:r>
            <a:r>
              <a:rPr lang="en-US" sz="2200" dirty="0" err="1"/>
              <a:t>Konfigurasaun</a:t>
            </a:r>
            <a:r>
              <a:rPr lang="en-US" sz="2200" dirty="0"/>
              <a:t> </a:t>
            </a:r>
            <a:r>
              <a:rPr lang="en-US" sz="2200" dirty="0" err="1"/>
              <a:t>espesífiku</a:t>
            </a:r>
            <a:r>
              <a:rPr lang="en-US" sz="2200" dirty="0"/>
              <a:t> </a:t>
            </a:r>
            <a:r>
              <a:rPr lang="en-US" sz="2200" dirty="0" err="1"/>
              <a:t>sira</a:t>
            </a:r>
            <a:r>
              <a:rPr lang="en-US" sz="2200" dirty="0"/>
              <a:t> </a:t>
            </a:r>
            <a:r>
              <a:rPr lang="en-US" sz="2200" dirty="0" err="1"/>
              <a:t>ba</a:t>
            </a:r>
            <a:r>
              <a:rPr lang="en-US" sz="2200" dirty="0"/>
              <a:t> </a:t>
            </a:r>
            <a:r>
              <a:rPr lang="en-US" sz="2200" dirty="0" err="1"/>
              <a:t>elementu</a:t>
            </a:r>
            <a:r>
              <a:rPr lang="en-US" sz="2200" dirty="0"/>
              <a:t> </a:t>
            </a:r>
            <a:r>
              <a:rPr lang="en-US" sz="2200" dirty="0" err="1"/>
              <a:t>dezeñu</a:t>
            </a:r>
            <a:r>
              <a:rPr lang="en-US" sz="2200" dirty="0"/>
              <a:t> </a:t>
            </a:r>
            <a:r>
              <a:rPr lang="en-US" sz="2200" dirty="0" err="1"/>
              <a:t>ida-idak</a:t>
            </a:r>
            <a:r>
              <a:rPr lang="en-US" sz="2200" dirty="0"/>
              <a:t> </a:t>
            </a:r>
            <a:r>
              <a:rPr lang="en-US" sz="2200" dirty="0" err="1"/>
              <a:t>ne'ebé</a:t>
            </a:r>
            <a:r>
              <a:rPr lang="en-US" sz="2200" dirty="0"/>
              <a:t> </a:t>
            </a:r>
            <a:r>
              <a:rPr lang="en-US" sz="2200" dirty="0" err="1"/>
              <a:t>maka</a:t>
            </a:r>
            <a:r>
              <a:rPr lang="en-US" sz="2200" dirty="0"/>
              <a:t> </a:t>
            </a:r>
            <a:r>
              <a:rPr lang="en-US" sz="2200" dirty="0" err="1"/>
              <a:t>hili</a:t>
            </a:r>
            <a:r>
              <a:rPr lang="en-US" sz="2200" dirty="0"/>
              <a:t> </a:t>
            </a:r>
            <a:r>
              <a:rPr lang="en-US" sz="2200" dirty="0" err="1"/>
              <a:t>ona</a:t>
            </a:r>
            <a:endParaRPr lang="en-US" sz="2200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B9E647-0410-FC50-5816-F2E701BAA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5800" y="2104297"/>
            <a:ext cx="6315922" cy="36297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F4E470-1B14-3688-1B00-BD50E8EDF861}"/>
              </a:ext>
            </a:extLst>
          </p:cNvPr>
          <p:cNvSpPr txBox="1">
            <a:spLocks/>
          </p:cNvSpPr>
          <p:nvPr/>
        </p:nvSpPr>
        <p:spPr bwMode="auto">
          <a:xfrm>
            <a:off x="536242" y="143111"/>
            <a:ext cx="6034887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en-US" dirty="0" err="1"/>
              <a:t>Kria</a:t>
            </a:r>
            <a:r>
              <a:rPr lang="en-US" dirty="0"/>
              <a:t> </a:t>
            </a:r>
            <a:r>
              <a:rPr lang="en-US" dirty="0" err="1"/>
              <a:t>mapa</a:t>
            </a:r>
            <a:r>
              <a:rPr lang="en-US" dirty="0"/>
              <a:t> </a:t>
            </a:r>
            <a:r>
              <a:rPr lang="en-US" dirty="0" err="1"/>
              <a:t>temátiku</a:t>
            </a:r>
            <a:r>
              <a:rPr lang="en-US" dirty="0"/>
              <a:t> (Layout)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51237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Content Placeholder 2">
            <a:extLst>
              <a:ext uri="{FF2B5EF4-FFF2-40B4-BE49-F238E27FC236}">
                <a16:creationId xmlns:a16="http://schemas.microsoft.com/office/drawing/2014/main" id="{4D07BB68-134F-4DE7-ADFE-9E958691E01B}"/>
              </a:ext>
            </a:extLst>
          </p:cNvPr>
          <p:cNvSpPr txBox="1">
            <a:spLocks/>
          </p:cNvSpPr>
          <p:nvPr/>
        </p:nvSpPr>
        <p:spPr bwMode="auto">
          <a:xfrm>
            <a:off x="565541" y="973453"/>
            <a:ext cx="81359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Barra </a:t>
            </a:r>
            <a:r>
              <a:rPr lang="en-US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ferramenta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dezeñu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nian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noProof="0" dirty="0"/>
              <a:t>: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400" noProof="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14BD825-2E05-1B7D-30D6-254A9BA23B4B}"/>
              </a:ext>
            </a:extLst>
          </p:cNvPr>
          <p:cNvSpPr txBox="1">
            <a:spLocks/>
          </p:cNvSpPr>
          <p:nvPr/>
        </p:nvSpPr>
        <p:spPr>
          <a:xfrm>
            <a:off x="2423592" y="2420888"/>
            <a:ext cx="7632848" cy="3024336"/>
          </a:xfrm>
          <a:prstGeom prst="rect">
            <a:avLst/>
          </a:prstGeom>
        </p:spPr>
        <p:txBody>
          <a:bodyPr numCol="2" spcCol="21600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Save layout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Layout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Duplicate Layout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Layout Manager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items from a template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Save as template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pages…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Print Layout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Export as image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Export as SVG…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Export as PDF…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Undo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Redo</a:t>
            </a: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endParaRPr lang="en-US" sz="2400" noProof="0" dirty="0"/>
          </a:p>
        </p:txBody>
      </p:sp>
      <p:sp>
        <p:nvSpPr>
          <p:cNvPr id="49159" name="Rectangle 3">
            <a:extLst>
              <a:ext uri="{FF2B5EF4-FFF2-40B4-BE49-F238E27FC236}">
                <a16:creationId xmlns:a16="http://schemas.microsoft.com/office/drawing/2014/main" id="{F81161A1-F49E-DF45-2827-F11E8D0FB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9965" y="2420938"/>
            <a:ext cx="3067142" cy="431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49160" name="Content Placeholder 2">
            <a:extLst>
              <a:ext uri="{FF2B5EF4-FFF2-40B4-BE49-F238E27FC236}">
                <a16:creationId xmlns:a16="http://schemas.microsoft.com/office/drawing/2014/main" id="{55235EC4-E980-38AF-1B6E-0D96F096865B}"/>
              </a:ext>
            </a:extLst>
          </p:cNvPr>
          <p:cNvSpPr txBox="1">
            <a:spLocks/>
          </p:cNvSpPr>
          <p:nvPr/>
        </p:nvSpPr>
        <p:spPr bwMode="auto">
          <a:xfrm>
            <a:off x="1830387" y="5571429"/>
            <a:ext cx="90185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600" dirty="0" err="1"/>
              <a:t>Funsaun</a:t>
            </a:r>
            <a:r>
              <a:rPr lang="en-US" sz="2600" dirty="0"/>
              <a:t> </a:t>
            </a:r>
            <a:r>
              <a:rPr lang="en-US" sz="2600" dirty="0" err="1"/>
              <a:t>sira</a:t>
            </a:r>
            <a:r>
              <a:rPr lang="en-US" sz="2600" dirty="0"/>
              <a:t> </a:t>
            </a:r>
            <a:r>
              <a:rPr lang="en-US" sz="2600" dirty="0" err="1"/>
              <a:t>ne'ebé</a:t>
            </a:r>
            <a:r>
              <a:rPr lang="en-US" sz="2600" dirty="0"/>
              <a:t> </a:t>
            </a:r>
            <a:r>
              <a:rPr lang="en-US" sz="2600" dirty="0" err="1"/>
              <a:t>destakadu</a:t>
            </a:r>
            <a:r>
              <a:rPr lang="en-US" sz="2600" dirty="0"/>
              <a:t> </a:t>
            </a:r>
            <a:r>
              <a:rPr lang="en-US" sz="2600" dirty="0" err="1"/>
              <a:t>maka</a:t>
            </a:r>
            <a:r>
              <a:rPr lang="en-US" sz="2600" dirty="0"/>
              <a:t> </a:t>
            </a:r>
            <a:r>
              <a:rPr lang="en-US" sz="2600" dirty="0" err="1"/>
              <a:t>sira</a:t>
            </a:r>
            <a:r>
              <a:rPr lang="en-US" sz="2600" dirty="0"/>
              <a:t> </a:t>
            </a:r>
            <a:r>
              <a:rPr lang="en-US" sz="2600" dirty="0" err="1"/>
              <a:t>ne'ebé</a:t>
            </a:r>
            <a:r>
              <a:rPr lang="en-US" sz="2600" dirty="0"/>
              <a:t> </a:t>
            </a:r>
            <a:r>
              <a:rPr lang="en-US" sz="2600" dirty="0" err="1"/>
              <a:t>ita</a:t>
            </a:r>
            <a:r>
              <a:rPr lang="en-US" sz="2600" dirty="0"/>
              <a:t>-boot </a:t>
            </a:r>
            <a:r>
              <a:rPr lang="en-US" sz="2600" dirty="0" err="1"/>
              <a:t>sei</a:t>
            </a:r>
            <a:r>
              <a:rPr lang="en-US" sz="2600" dirty="0"/>
              <a:t> </a:t>
            </a:r>
            <a:r>
              <a:rPr lang="en-US" sz="2600" dirty="0" err="1"/>
              <a:t>uza</a:t>
            </a:r>
            <a:r>
              <a:rPr lang="en-US" sz="2600" dirty="0"/>
              <a:t> </a:t>
            </a:r>
            <a:r>
              <a:rPr lang="en-US" sz="2600" dirty="0" err="1"/>
              <a:t>baibain</a:t>
            </a:r>
            <a:r>
              <a:rPr lang="en-US" sz="2600" dirty="0"/>
              <a:t> </a:t>
            </a:r>
            <a:r>
              <a:rPr lang="en-US" sz="2600" dirty="0" err="1"/>
              <a:t>liu</a:t>
            </a:r>
            <a:endParaRPr lang="en-US" sz="2600" noProof="0" dirty="0"/>
          </a:p>
        </p:txBody>
      </p:sp>
      <p:sp>
        <p:nvSpPr>
          <p:cNvPr id="11" name="AutoShape 32">
            <a:extLst>
              <a:ext uri="{FF2B5EF4-FFF2-40B4-BE49-F238E27FC236}">
                <a16:creationId xmlns:a16="http://schemas.microsoft.com/office/drawing/2014/main" id="{084EE53A-1876-8549-2A0F-72BC08153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025" y="5603178"/>
            <a:ext cx="436562" cy="381000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1F83C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noProof="0" dirty="0">
              <a:cs typeface="Arial" charset="0"/>
            </a:endParaRPr>
          </a:p>
        </p:txBody>
      </p:sp>
      <p:sp>
        <p:nvSpPr>
          <p:cNvPr id="49162" name="Rectangle 3">
            <a:extLst>
              <a:ext uri="{FF2B5EF4-FFF2-40B4-BE49-F238E27FC236}">
                <a16:creationId xmlns:a16="http://schemas.microsoft.com/office/drawing/2014/main" id="{F4255637-68A9-6DF9-7B1A-CC8BA5E28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3853" y="3645024"/>
            <a:ext cx="3063503" cy="113940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pic>
        <p:nvPicPr>
          <p:cNvPr id="49164" name="Picture 2" descr="Layout_Toolbar">
            <a:extLst>
              <a:ext uri="{FF2B5EF4-FFF2-40B4-BE49-F238E27FC236}">
                <a16:creationId xmlns:a16="http://schemas.microsoft.com/office/drawing/2014/main" id="{A3B485D9-C700-4B1C-7489-42E34AE15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1662114"/>
            <a:ext cx="59626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D1381D0-92B9-E038-434C-1130BD15441E}"/>
              </a:ext>
            </a:extLst>
          </p:cNvPr>
          <p:cNvSpPr txBox="1">
            <a:spLocks/>
          </p:cNvSpPr>
          <p:nvPr/>
        </p:nvSpPr>
        <p:spPr bwMode="auto">
          <a:xfrm>
            <a:off x="536242" y="143111"/>
            <a:ext cx="6034887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en-US" dirty="0" err="1"/>
              <a:t>Kria</a:t>
            </a:r>
            <a:r>
              <a:rPr lang="en-US" dirty="0"/>
              <a:t> </a:t>
            </a:r>
            <a:r>
              <a:rPr lang="en-US" dirty="0" err="1"/>
              <a:t>mapa</a:t>
            </a:r>
            <a:r>
              <a:rPr lang="en-US" dirty="0"/>
              <a:t> </a:t>
            </a:r>
            <a:r>
              <a:rPr lang="en-US" dirty="0" err="1"/>
              <a:t>temátiku</a:t>
            </a:r>
            <a:r>
              <a:rPr lang="en-US" dirty="0"/>
              <a:t> (Layout)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00214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FEB7B53-3AAE-E0CE-C96E-42350630D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673" y="5153086"/>
            <a:ext cx="2048161" cy="952633"/>
          </a:xfrm>
          <a:prstGeom prst="rect">
            <a:avLst/>
          </a:prstGeom>
        </p:spPr>
      </p:pic>
      <p:sp>
        <p:nvSpPr>
          <p:cNvPr id="49157" name="Content Placeholder 2">
            <a:extLst>
              <a:ext uri="{FF2B5EF4-FFF2-40B4-BE49-F238E27FC236}">
                <a16:creationId xmlns:a16="http://schemas.microsoft.com/office/drawing/2014/main" id="{4D07BB68-134F-4DE7-ADFE-9E958691E01B}"/>
              </a:ext>
            </a:extLst>
          </p:cNvPr>
          <p:cNvSpPr txBox="1">
            <a:spLocks/>
          </p:cNvSpPr>
          <p:nvPr/>
        </p:nvSpPr>
        <p:spPr bwMode="auto">
          <a:xfrm>
            <a:off x="561139" y="971756"/>
            <a:ext cx="603764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Barra </a:t>
            </a:r>
            <a:r>
              <a:rPr lang="en-US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ferramenta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navegasaun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layout ​</a:t>
            </a:r>
            <a:endParaRPr lang="en-US" sz="2400" noProof="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400" noProof="0" dirty="0"/>
          </a:p>
        </p:txBody>
      </p:sp>
      <p:sp>
        <p:nvSpPr>
          <p:cNvPr id="49159" name="Rectangle 3">
            <a:extLst>
              <a:ext uri="{FF2B5EF4-FFF2-40B4-BE49-F238E27FC236}">
                <a16:creationId xmlns:a16="http://schemas.microsoft.com/office/drawing/2014/main" id="{F81161A1-F49E-DF45-2827-F11E8D0FB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534" y="2437701"/>
            <a:ext cx="3063949" cy="239980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49160" name="Content Placeholder 2">
            <a:extLst>
              <a:ext uri="{FF2B5EF4-FFF2-40B4-BE49-F238E27FC236}">
                <a16:creationId xmlns:a16="http://schemas.microsoft.com/office/drawing/2014/main" id="{55235EC4-E980-38AF-1B6E-0D96F096865B}"/>
              </a:ext>
            </a:extLst>
          </p:cNvPr>
          <p:cNvSpPr txBox="1">
            <a:spLocks/>
          </p:cNvSpPr>
          <p:nvPr/>
        </p:nvSpPr>
        <p:spPr bwMode="auto">
          <a:xfrm>
            <a:off x="1225282" y="5168519"/>
            <a:ext cx="357204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 sz="2400" dirty="0"/>
              <a:t>Ita-boot sei uza duni ferramenta sira-ne'e hotu</a:t>
            </a:r>
            <a:endParaRPr lang="en-US" sz="2400" noProof="0" dirty="0"/>
          </a:p>
        </p:txBody>
      </p:sp>
      <p:sp>
        <p:nvSpPr>
          <p:cNvPr id="11" name="AutoShape 32">
            <a:extLst>
              <a:ext uri="{FF2B5EF4-FFF2-40B4-BE49-F238E27FC236}">
                <a16:creationId xmlns:a16="http://schemas.microsoft.com/office/drawing/2014/main" id="{084EE53A-1876-8549-2A0F-72BC08153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580" y="5170462"/>
            <a:ext cx="436562" cy="381000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1F83C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noProof="0" dirty="0"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2088C0-DE96-27A6-E7DB-41BE67F65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948" y="1664683"/>
            <a:ext cx="2693793" cy="5032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0C086E-78B4-01CB-FEB0-DCED93291489}"/>
              </a:ext>
            </a:extLst>
          </p:cNvPr>
          <p:cNvSpPr txBox="1"/>
          <p:nvPr/>
        </p:nvSpPr>
        <p:spPr>
          <a:xfrm>
            <a:off x="1638948" y="2449581"/>
            <a:ext cx="3187566" cy="2346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22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Zoom tama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22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Zoom </a:t>
            </a:r>
            <a:r>
              <a:rPr lang="en-US" sz="2200" noProof="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endParaRPr lang="en-US" sz="2200" noProof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Zoom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100%</a:t>
            </a:r>
            <a:endParaRPr lang="en-US" sz="2200" noProof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Zoom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kompletu</a:t>
            </a:r>
            <a:endParaRPr lang="en-US" sz="2200" noProof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Atualiza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display</a:t>
            </a:r>
            <a:endParaRPr lang="en-US" sz="2200" noProof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F0C332-A93D-1F41-C1C6-1DFA6A0A9D4C}"/>
              </a:ext>
            </a:extLst>
          </p:cNvPr>
          <p:cNvSpPr txBox="1"/>
          <p:nvPr/>
        </p:nvSpPr>
        <p:spPr>
          <a:xfrm>
            <a:off x="5436300" y="1277237"/>
            <a:ext cx="537095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defTabSz="685800"/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Se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ita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-boot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presiza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de'it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atu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muda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ita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-boot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nia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mapa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uza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butaun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Muda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konteúdu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sasán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nian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iha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barra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ferramenta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Toolbox.</a:t>
            </a:r>
            <a:endParaRPr lang="en-US" sz="2200" noProof="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EF4FB7-1A95-343A-223B-E9D3019BA5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819" r="16124"/>
          <a:stretch/>
        </p:blipFill>
        <p:spPr>
          <a:xfrm>
            <a:off x="10807256" y="1474773"/>
            <a:ext cx="713163" cy="5143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EDE4C9-F68C-D678-E445-8F9845EAB56E}"/>
              </a:ext>
            </a:extLst>
          </p:cNvPr>
          <p:cNvSpPr txBox="1"/>
          <p:nvPr/>
        </p:nvSpPr>
        <p:spPr>
          <a:xfrm>
            <a:off x="5436300" y="2561197"/>
            <a:ext cx="6239763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Se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ita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-boot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presiza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atu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ajusta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nivel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zoom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mapa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nian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:</a:t>
            </a:r>
            <a:endParaRPr lang="en-US" sz="2200" noProof="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PT" sz="2200" dirty="0">
                <a:solidFill>
                  <a:srgbClr val="000000"/>
                </a:solidFill>
                <a:ea typeface="Calibri" panose="020F0502020204030204" pitchFamily="34" charset="0"/>
              </a:rPr>
              <a:t>Ba iha janela QGIS prinsipál</a:t>
            </a:r>
            <a:endParaRPr lang="en-US" sz="2200" noProof="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Zoom tama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ka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sai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bainhira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presiza</a:t>
            </a:r>
            <a:endParaRPr lang="en-US" sz="2200" noProof="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Fila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fali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ba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janela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layout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imprime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nian</a:t>
            </a:r>
            <a:endParaRPr lang="en-US" sz="2200" noProof="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Hili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mapa</a:t>
            </a:r>
            <a:endParaRPr lang="en-US" sz="2200" noProof="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PT" sz="2200" dirty="0">
                <a:solidFill>
                  <a:srgbClr val="000000"/>
                </a:solidFill>
                <a:ea typeface="Calibri" panose="020F0502020204030204" pitchFamily="34" charset="0"/>
              </a:rPr>
              <a:t>Iha tab Propriedade Item nian, klik iha</a:t>
            </a:r>
            <a:r>
              <a:rPr lang="en-US" sz="2200" noProof="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i="1" noProof="0" dirty="0">
                <a:solidFill>
                  <a:srgbClr val="000000"/>
                </a:solidFill>
                <a:ea typeface="Calibri" panose="020F0502020204030204" pitchFamily="34" charset="0"/>
              </a:rPr>
              <a:t>Set Map Extent to Match Main Canvas Extent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botaun</a:t>
            </a:r>
            <a:endParaRPr lang="en-US" sz="2200" noProof="0" dirty="0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2C6D85AD-C88A-0183-E2B0-44B742B0D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3207" y="5818879"/>
            <a:ext cx="279030" cy="286839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7DB3A5-5F39-1358-75B3-76BBD921DD83}"/>
              </a:ext>
            </a:extLst>
          </p:cNvPr>
          <p:cNvSpPr txBox="1">
            <a:spLocks/>
          </p:cNvSpPr>
          <p:nvPr/>
        </p:nvSpPr>
        <p:spPr bwMode="auto">
          <a:xfrm>
            <a:off x="536242" y="143111"/>
            <a:ext cx="6034887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en-US" dirty="0" err="1"/>
              <a:t>Kria</a:t>
            </a:r>
            <a:r>
              <a:rPr lang="en-US" dirty="0"/>
              <a:t> </a:t>
            </a:r>
            <a:r>
              <a:rPr lang="en-US" dirty="0" err="1"/>
              <a:t>mapa</a:t>
            </a:r>
            <a:r>
              <a:rPr lang="en-US" dirty="0"/>
              <a:t> </a:t>
            </a:r>
            <a:r>
              <a:rPr lang="en-US" dirty="0" err="1"/>
              <a:t>temátiku</a:t>
            </a:r>
            <a:r>
              <a:rPr lang="en-US" dirty="0"/>
              <a:t> (Layout)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59743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Content Placeholder 2">
            <a:extLst>
              <a:ext uri="{FF2B5EF4-FFF2-40B4-BE49-F238E27FC236}">
                <a16:creationId xmlns:a16="http://schemas.microsoft.com/office/drawing/2014/main" id="{51B41884-87A1-FAF6-C486-16F56BA166A8}"/>
              </a:ext>
            </a:extLst>
          </p:cNvPr>
          <p:cNvSpPr txBox="1">
            <a:spLocks/>
          </p:cNvSpPr>
          <p:nvPr/>
        </p:nvSpPr>
        <p:spPr bwMode="auto">
          <a:xfrm>
            <a:off x="574284" y="1483131"/>
            <a:ext cx="4442216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dirty="0" err="1"/>
              <a:t>Ita</a:t>
            </a:r>
            <a:r>
              <a:rPr lang="en-US" sz="2800" dirty="0"/>
              <a:t>-boot </a:t>
            </a:r>
            <a:r>
              <a:rPr lang="en-US" sz="2800" dirty="0" err="1"/>
              <a:t>bele</a:t>
            </a:r>
            <a:r>
              <a:rPr lang="en-US" sz="2800" dirty="0"/>
              <a:t> </a:t>
            </a:r>
            <a:r>
              <a:rPr lang="en-US" sz="2800" dirty="0" err="1"/>
              <a:t>aumenta</a:t>
            </a:r>
            <a:r>
              <a:rPr lang="en-US" sz="2800" dirty="0"/>
              <a:t> </a:t>
            </a:r>
            <a:r>
              <a:rPr lang="en-US" sz="2800" dirty="0" err="1"/>
              <a:t>elementu</a:t>
            </a:r>
            <a:r>
              <a:rPr lang="en-US" sz="2800" dirty="0"/>
              <a:t> </a:t>
            </a:r>
            <a:r>
              <a:rPr lang="en-US" sz="2800" dirty="0" err="1"/>
              <a:t>sira</a:t>
            </a:r>
            <a:r>
              <a:rPr lang="en-US" sz="2800" dirty="0"/>
              <a:t> </a:t>
            </a:r>
            <a:r>
              <a:rPr lang="en-US" sz="2800" dirty="0" err="1"/>
              <a:t>dezeñu</a:t>
            </a:r>
            <a:r>
              <a:rPr lang="en-US" sz="2800" dirty="0"/>
              <a:t> </a:t>
            </a:r>
            <a:r>
              <a:rPr lang="en-US" sz="2800" dirty="0" err="1"/>
              <a:t>mapa</a:t>
            </a:r>
            <a:r>
              <a:rPr lang="en-US" sz="2800" dirty="0"/>
              <a:t> </a:t>
            </a:r>
            <a:r>
              <a:rPr lang="en-US" sz="2800" dirty="0" err="1"/>
              <a:t>nian</a:t>
            </a:r>
            <a:r>
              <a:rPr lang="en-US" sz="2800" dirty="0"/>
              <a:t> </a:t>
            </a:r>
            <a:r>
              <a:rPr lang="en-US" sz="2800" dirty="0" err="1"/>
              <a:t>ne'ebé</a:t>
            </a:r>
            <a:r>
              <a:rPr lang="en-US" sz="2800" dirty="0"/>
              <a:t> </a:t>
            </a:r>
            <a:r>
              <a:rPr lang="en-US" sz="2800" dirty="0" err="1"/>
              <a:t>diferente</a:t>
            </a:r>
            <a:r>
              <a:rPr lang="en-US" sz="2800" dirty="0"/>
              <a:t> </a:t>
            </a:r>
            <a:r>
              <a:rPr lang="en-US" sz="2800" dirty="0" err="1"/>
              <a:t>liuhosi</a:t>
            </a:r>
            <a:r>
              <a:rPr lang="en-US" sz="2800" dirty="0"/>
              <a:t> menu </a:t>
            </a:r>
            <a:r>
              <a:rPr lang="en-US" sz="2800" dirty="0" err="1"/>
              <a:t>prinsipál</a:t>
            </a:r>
            <a:r>
              <a:rPr lang="en-US" sz="2800" dirty="0"/>
              <a:t> </a:t>
            </a:r>
            <a:r>
              <a:rPr lang="en-US" sz="2800" dirty="0" err="1"/>
              <a:t>ka</a:t>
            </a:r>
            <a:r>
              <a:rPr lang="en-US" sz="2800" dirty="0"/>
              <a:t> </a:t>
            </a:r>
            <a:r>
              <a:rPr lang="en-US" sz="2800" dirty="0" err="1"/>
              <a:t>hosi</a:t>
            </a:r>
            <a:r>
              <a:rPr lang="en-US" sz="2800" dirty="0"/>
              <a:t> </a:t>
            </a:r>
            <a:r>
              <a:rPr lang="en-US" sz="2800" dirty="0" err="1"/>
              <a:t>barra</a:t>
            </a:r>
            <a:r>
              <a:rPr lang="en-US" sz="2800" dirty="0"/>
              <a:t> </a:t>
            </a:r>
            <a:r>
              <a:rPr lang="en-US" sz="2800" dirty="0" err="1"/>
              <a:t>ferramenta</a:t>
            </a:r>
            <a:r>
              <a:rPr lang="en-US" sz="2800" dirty="0"/>
              <a:t> Toolbox </a:t>
            </a:r>
            <a:r>
              <a:rPr lang="en-US" sz="2800" dirty="0" err="1"/>
              <a:t>nian</a:t>
            </a:r>
            <a:r>
              <a:rPr lang="en-US" sz="2800" dirty="0"/>
              <a:t> </a:t>
            </a:r>
            <a:r>
              <a:rPr lang="en-US" sz="2800" dirty="0" err="1"/>
              <a:t>iha</a:t>
            </a:r>
            <a:r>
              <a:rPr lang="en-US" sz="2800" dirty="0"/>
              <a:t> </a:t>
            </a:r>
            <a:r>
              <a:rPr lang="en-US" sz="2800" dirty="0" err="1"/>
              <a:t>sorin</a:t>
            </a:r>
            <a:r>
              <a:rPr lang="en-US" sz="2800" dirty="0"/>
              <a:t> </a:t>
            </a:r>
            <a:r>
              <a:rPr lang="en-US" sz="2800" dirty="0" err="1"/>
              <a:t>karuk</a:t>
            </a:r>
            <a:endParaRPr lang="en-US" sz="2800" noProof="0" dirty="0"/>
          </a:p>
        </p:txBody>
      </p:sp>
      <p:pic>
        <p:nvPicPr>
          <p:cNvPr id="50183" name="Picture 4" descr="D:\MODULES\MODULE_4\FIGURES\Q_31.jpg">
            <a:extLst>
              <a:ext uri="{FF2B5EF4-FFF2-40B4-BE49-F238E27FC236}">
                <a16:creationId xmlns:a16="http://schemas.microsoft.com/office/drawing/2014/main" id="{ACEB4711-95E8-128E-59B1-6BB9462CE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411" y="698855"/>
            <a:ext cx="550862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F409F8-E736-F3D4-D34C-30D1D6134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352" y="960141"/>
            <a:ext cx="2476265" cy="455351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90AD898-A932-C274-ED38-C2A298D05A31}"/>
              </a:ext>
            </a:extLst>
          </p:cNvPr>
          <p:cNvSpPr txBox="1">
            <a:spLocks/>
          </p:cNvSpPr>
          <p:nvPr/>
        </p:nvSpPr>
        <p:spPr bwMode="auto">
          <a:xfrm>
            <a:off x="536242" y="143111"/>
            <a:ext cx="6034887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en-US" dirty="0" err="1"/>
              <a:t>Kria</a:t>
            </a:r>
            <a:r>
              <a:rPr lang="en-US" dirty="0"/>
              <a:t> </a:t>
            </a:r>
            <a:r>
              <a:rPr lang="en-US" dirty="0" err="1"/>
              <a:t>mapa</a:t>
            </a:r>
            <a:r>
              <a:rPr lang="en-US" dirty="0"/>
              <a:t> </a:t>
            </a:r>
            <a:r>
              <a:rPr lang="en-US" dirty="0" err="1"/>
              <a:t>temátiku</a:t>
            </a:r>
            <a:r>
              <a:rPr lang="en-US" dirty="0"/>
              <a:t> (Layout)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20646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F1784BC-3D69-DCC9-A023-85AB04AFE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209" y="5318798"/>
            <a:ext cx="2106143" cy="8538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4AA82C2-E884-D486-F9CB-28472F90E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414" y="1392959"/>
            <a:ext cx="6689086" cy="372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lvl="1" indent="-360000" eaLnBrk="0" fontAlgn="base" hangingPunct="0">
              <a:lnSpc>
                <a:spcPct val="90000"/>
              </a:lnSpc>
              <a:buFont typeface="Arial" charset="0"/>
              <a:buAutoNum type="arabicPeriod"/>
              <a:defRPr/>
            </a:pPr>
            <a:r>
              <a:rPr lang="en-US" sz="2200" dirty="0" err="1"/>
              <a:t>Klik</a:t>
            </a:r>
            <a:r>
              <a:rPr lang="en-US" sz="2200" dirty="0"/>
              <a:t> </a:t>
            </a:r>
            <a:r>
              <a:rPr lang="en-US" sz="2200" dirty="0" err="1"/>
              <a:t>iha</a:t>
            </a:r>
            <a:r>
              <a:rPr lang="en-US" sz="2200" dirty="0"/>
              <a:t> </a:t>
            </a:r>
            <a:r>
              <a:rPr lang="en-US" sz="2200" i="1" dirty="0"/>
              <a:t>Select/Move item</a:t>
            </a:r>
            <a:r>
              <a:rPr lang="en-US" sz="2200" dirty="0"/>
              <a:t> </a:t>
            </a:r>
            <a:r>
              <a:rPr lang="en-US" sz="2200" dirty="0" err="1"/>
              <a:t>butaun</a:t>
            </a:r>
            <a:r>
              <a:rPr lang="en-US" sz="2200" dirty="0"/>
              <a:t>            </a:t>
            </a:r>
            <a:r>
              <a:rPr lang="en-US" sz="2200" dirty="0" err="1"/>
              <a:t>iha</a:t>
            </a:r>
            <a:r>
              <a:rPr lang="en-US" sz="2200" dirty="0"/>
              <a:t> </a:t>
            </a:r>
            <a:r>
              <a:rPr lang="en-US" sz="2200" dirty="0" err="1"/>
              <a:t>barra</a:t>
            </a:r>
            <a:r>
              <a:rPr lang="en-US" sz="2200" dirty="0"/>
              <a:t> </a:t>
            </a:r>
            <a:r>
              <a:rPr lang="en-US" sz="2200" dirty="0" err="1"/>
              <a:t>ferramenta</a:t>
            </a:r>
            <a:r>
              <a:rPr lang="en-US" sz="2200" dirty="0"/>
              <a:t> Toolbox</a:t>
            </a:r>
          </a:p>
          <a:p>
            <a:pPr lvl="1" indent="-360000" eaLnBrk="0" fontAlgn="base" hangingPunct="0">
              <a:lnSpc>
                <a:spcPct val="90000"/>
              </a:lnSpc>
              <a:buFont typeface="Arial" charset="0"/>
              <a:buAutoNum type="arabicPeriod"/>
              <a:defRPr/>
            </a:pPr>
            <a:r>
              <a:rPr lang="en-US" sz="2200" dirty="0" err="1"/>
              <a:t>Klik</a:t>
            </a:r>
            <a:r>
              <a:rPr lang="en-US" sz="2200" dirty="0"/>
              <a:t> </a:t>
            </a:r>
            <a:r>
              <a:rPr lang="en-US" sz="2200" dirty="0" err="1"/>
              <a:t>iha</a:t>
            </a:r>
            <a:r>
              <a:rPr lang="en-US" sz="2200" dirty="0"/>
              <a:t> </a:t>
            </a:r>
            <a:r>
              <a:rPr lang="en-US" sz="2200" dirty="0" err="1"/>
              <a:t>testu</a:t>
            </a:r>
            <a:r>
              <a:rPr lang="en-US" sz="2200" dirty="0"/>
              <a:t> </a:t>
            </a:r>
            <a:r>
              <a:rPr lang="en-US" sz="2200" dirty="0" err="1"/>
              <a:t>ne'ebé</a:t>
            </a:r>
            <a:r>
              <a:rPr lang="en-US" sz="2200" dirty="0"/>
              <a:t> </a:t>
            </a:r>
            <a:r>
              <a:rPr lang="en-US" sz="2200" dirty="0" err="1"/>
              <a:t>ita</a:t>
            </a:r>
            <a:r>
              <a:rPr lang="en-US" sz="2200" dirty="0"/>
              <a:t>-boot </a:t>
            </a:r>
            <a:r>
              <a:rPr lang="en-US" sz="2200" dirty="0" err="1"/>
              <a:t>hakarak</a:t>
            </a:r>
            <a:r>
              <a:rPr lang="en-US" sz="2200" dirty="0"/>
              <a:t> </a:t>
            </a:r>
            <a:r>
              <a:rPr lang="en-US" sz="2200" dirty="0" err="1"/>
              <a:t>atu</a:t>
            </a:r>
            <a:r>
              <a:rPr lang="en-US" sz="2200" dirty="0"/>
              <a:t> </a:t>
            </a:r>
            <a:r>
              <a:rPr lang="en-US" sz="2200" dirty="0" err="1"/>
              <a:t>edita</a:t>
            </a:r>
            <a:r>
              <a:rPr lang="en-US" sz="2200" dirty="0"/>
              <a:t>. </a:t>
            </a:r>
            <a:r>
              <a:rPr lang="en-US" sz="2200" dirty="0" err="1"/>
              <a:t>Painél</a:t>
            </a:r>
            <a:r>
              <a:rPr lang="en-US" sz="2200" dirty="0"/>
              <a:t> </a:t>
            </a:r>
            <a:r>
              <a:rPr lang="en-US" sz="2200" dirty="0" err="1"/>
              <a:t>Propriedade</a:t>
            </a:r>
            <a:r>
              <a:rPr lang="en-US" sz="2200" dirty="0"/>
              <a:t> Item (Label) </a:t>
            </a:r>
            <a:r>
              <a:rPr lang="en-US" sz="2200" dirty="0" err="1"/>
              <a:t>nian</a:t>
            </a:r>
            <a:r>
              <a:rPr lang="en-US" sz="2200" dirty="0"/>
              <a:t> </a:t>
            </a:r>
            <a:r>
              <a:rPr lang="en-US" sz="2200" dirty="0" err="1"/>
              <a:t>loke</a:t>
            </a:r>
            <a:r>
              <a:rPr lang="en-US" sz="2200" dirty="0"/>
              <a:t> </a:t>
            </a:r>
            <a:r>
              <a:rPr lang="en-US" sz="2200" dirty="0" err="1"/>
              <a:t>iha</a:t>
            </a:r>
            <a:r>
              <a:rPr lang="en-US" sz="2200" dirty="0"/>
              <a:t> </a:t>
            </a:r>
            <a:r>
              <a:rPr lang="en-US" sz="2200" dirty="0" err="1"/>
              <a:t>barra</a:t>
            </a:r>
            <a:r>
              <a:rPr lang="en-US" sz="2200" dirty="0"/>
              <a:t> </a:t>
            </a:r>
            <a:r>
              <a:rPr lang="en-US" sz="2200" dirty="0" err="1"/>
              <a:t>sorin</a:t>
            </a:r>
            <a:r>
              <a:rPr lang="en-US" sz="2200" dirty="0"/>
              <a:t>-loos.</a:t>
            </a:r>
          </a:p>
          <a:p>
            <a:pPr lvl="1" indent="-360000" eaLnBrk="0" fontAlgn="base" hangingPunct="0">
              <a:lnSpc>
                <a:spcPct val="90000"/>
              </a:lnSpc>
              <a:buFont typeface="Arial" charset="0"/>
              <a:buAutoNum type="arabicPeriod"/>
              <a:defRPr/>
            </a:pPr>
            <a:endParaRPr lang="en-US" sz="2200" dirty="0"/>
          </a:p>
          <a:p>
            <a:pPr lvl="1" indent="-360000" eaLnBrk="0" fontAlgn="base" hangingPunct="0">
              <a:lnSpc>
                <a:spcPct val="90000"/>
              </a:lnSpc>
              <a:buFont typeface="Arial" charset="0"/>
              <a:buAutoNum type="arabicPeriod"/>
              <a:defRPr/>
            </a:pPr>
            <a:r>
              <a:rPr lang="en-US" sz="2200" dirty="0" err="1"/>
              <a:t>Hatama</a:t>
            </a:r>
            <a:r>
              <a:rPr lang="en-US" sz="2200" dirty="0"/>
              <a:t> </a:t>
            </a:r>
            <a:r>
              <a:rPr lang="en-US" sz="2200" dirty="0" err="1"/>
              <a:t>testu</a:t>
            </a:r>
            <a:r>
              <a:rPr lang="en-US" sz="2200" dirty="0"/>
              <a:t> </a:t>
            </a:r>
            <a:r>
              <a:rPr lang="en-US" sz="2200" dirty="0" err="1"/>
              <a:t>nesesáriu</a:t>
            </a:r>
            <a:r>
              <a:rPr lang="en-US" sz="2200" dirty="0"/>
              <a:t> </a:t>
            </a:r>
            <a:r>
              <a:rPr lang="en-US" sz="2200" dirty="0" err="1"/>
              <a:t>iha</a:t>
            </a:r>
            <a:r>
              <a:rPr lang="en-US" sz="2200" dirty="0"/>
              <a:t> </a:t>
            </a:r>
            <a:r>
              <a:rPr lang="en-US" sz="2200" dirty="0" err="1"/>
              <a:t>kaixa</a:t>
            </a:r>
            <a:r>
              <a:rPr lang="en-US" sz="2200" dirty="0"/>
              <a:t> </a:t>
            </a:r>
            <a:r>
              <a:rPr lang="en-US" sz="2200" dirty="0" err="1"/>
              <a:t>iha</a:t>
            </a:r>
            <a:r>
              <a:rPr lang="en-US" sz="2200" dirty="0"/>
              <a:t> </a:t>
            </a:r>
            <a:r>
              <a:rPr lang="en-US" sz="2200" dirty="0" err="1"/>
              <a:t>Propriedade</a:t>
            </a:r>
            <a:r>
              <a:rPr lang="en-US" sz="2200" dirty="0"/>
              <a:t> </a:t>
            </a:r>
            <a:r>
              <a:rPr lang="en-US" sz="2200" dirty="0" err="1"/>
              <a:t>Prinsipál</a:t>
            </a:r>
            <a:r>
              <a:rPr lang="en-US" sz="2200" dirty="0"/>
              <a:t> </a:t>
            </a:r>
            <a:r>
              <a:rPr lang="en-US" sz="2200" dirty="0" err="1"/>
              <a:t>sira</a:t>
            </a:r>
            <a:r>
              <a:rPr lang="en-US" sz="2200" dirty="0"/>
              <a:t> </a:t>
            </a:r>
            <a:r>
              <a:rPr lang="en-US" sz="2200" dirty="0" err="1"/>
              <a:t>nia</a:t>
            </a:r>
            <a:r>
              <a:rPr lang="en-US" sz="2200" dirty="0"/>
              <a:t> </a:t>
            </a:r>
            <a:r>
              <a:rPr lang="en-US" sz="2200" dirty="0" err="1"/>
              <a:t>okos</a:t>
            </a:r>
            <a:r>
              <a:rPr lang="en-US" sz="2200" dirty="0"/>
              <a:t> (</a:t>
            </a:r>
            <a:r>
              <a:rPr lang="en-US" sz="2200" dirty="0" err="1"/>
              <a:t>títulu</a:t>
            </a:r>
            <a:r>
              <a:rPr lang="en-US" sz="2200" dirty="0"/>
              <a:t> </a:t>
            </a:r>
            <a:r>
              <a:rPr lang="en-US" sz="2200" dirty="0" err="1"/>
              <a:t>muda</a:t>
            </a:r>
            <a:r>
              <a:rPr lang="en-US" sz="2200" dirty="0"/>
              <a:t> </a:t>
            </a:r>
            <a:r>
              <a:rPr lang="en-US" sz="2200" dirty="0" err="1"/>
              <a:t>bainhira</a:t>
            </a:r>
            <a:r>
              <a:rPr lang="en-US" sz="2200" dirty="0"/>
              <a:t> </a:t>
            </a:r>
            <a:r>
              <a:rPr lang="en-US" sz="2200" dirty="0" err="1"/>
              <a:t>ita</a:t>
            </a:r>
            <a:r>
              <a:rPr lang="en-US" sz="2200" dirty="0"/>
              <a:t>-boot </a:t>
            </a:r>
            <a:r>
              <a:rPr lang="en-US" sz="2200" dirty="0" err="1"/>
              <a:t>ketik</a:t>
            </a:r>
            <a:r>
              <a:rPr lang="en-US" sz="2200" dirty="0"/>
              <a:t>).</a:t>
            </a:r>
          </a:p>
          <a:p>
            <a:pPr lvl="1" indent="-360000" eaLnBrk="0" fontAlgn="base" hangingPunct="0">
              <a:lnSpc>
                <a:spcPct val="90000"/>
              </a:lnSpc>
              <a:buFont typeface="Arial" charset="0"/>
              <a:buAutoNum type="arabicPeriod"/>
              <a:defRPr/>
            </a:pPr>
            <a:endParaRPr lang="en-US" sz="2200" dirty="0"/>
          </a:p>
          <a:p>
            <a:pPr lvl="1" indent="-360000" eaLnBrk="0" fontAlgn="base" hangingPunct="0">
              <a:lnSpc>
                <a:spcPct val="90000"/>
              </a:lnSpc>
              <a:buFont typeface="Arial" charset="0"/>
              <a:buAutoNum type="arabicPeriod"/>
              <a:defRPr/>
            </a:pPr>
            <a:r>
              <a:rPr lang="pt-PT" sz="2200" dirty="0"/>
              <a:t>Ajusta fonte hodi klik iha </a:t>
            </a:r>
            <a:r>
              <a:rPr lang="en-US" sz="2200" b="1" dirty="0"/>
              <a:t>Font</a:t>
            </a:r>
            <a:r>
              <a:rPr lang="en-US" sz="2200" dirty="0"/>
              <a:t> </a:t>
            </a:r>
            <a:r>
              <a:rPr lang="fi-FI" sz="2200" dirty="0"/>
              <a:t>iha seksaun Aparénsia (tipu, medida, kór</a:t>
            </a:r>
            <a:r>
              <a:rPr lang="en-US" sz="2200" dirty="0"/>
              <a:t>,...)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1DBD13-B26E-3D8C-5D34-AAD87934AAB3}"/>
              </a:ext>
            </a:extLst>
          </p:cNvPr>
          <p:cNvSpPr txBox="1"/>
          <p:nvPr/>
        </p:nvSpPr>
        <p:spPr>
          <a:xfrm>
            <a:off x="574123" y="939158"/>
            <a:ext cx="82778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b="1" dirty="0"/>
              <a:t>Ajusta títulu mapa nian ka kaixa testu seluk</a:t>
            </a:r>
            <a:endParaRPr lang="en-US" sz="2400" b="1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9ED321-3C5C-E58C-9DF9-7CB707D890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7" t="19738" r="97540" b="76841"/>
          <a:stretch/>
        </p:blipFill>
        <p:spPr>
          <a:xfrm>
            <a:off x="4821280" y="1654725"/>
            <a:ext cx="530847" cy="50200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9D940FB-9937-86DF-78B4-D53AF7C79F84}"/>
              </a:ext>
            </a:extLst>
          </p:cNvPr>
          <p:cNvSpPr txBox="1"/>
          <p:nvPr/>
        </p:nvSpPr>
        <p:spPr>
          <a:xfrm>
            <a:off x="1755748" y="5526867"/>
            <a:ext cx="423390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rgbClr val="FF0000"/>
                </a:solidFill>
                <a:ea typeface="Calibri" panose="020F0502020204030204" pitchFamily="34" charset="0"/>
              </a:rPr>
              <a:t>Gurada</a:t>
            </a:r>
            <a:r>
              <a:rPr lang="en-US" sz="2200" dirty="0">
                <a:solidFill>
                  <a:srgbClr val="FF0000"/>
                </a:solidFill>
                <a:ea typeface="Calibri" panose="020F0502020204030204" pitchFamily="34" charset="0"/>
              </a:rPr>
              <a:t> layout</a:t>
            </a:r>
            <a:endParaRPr lang="en-US" sz="2200" noProof="0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B16FD1-6A5D-4D61-C316-625A085BCE92}"/>
              </a:ext>
            </a:extLst>
          </p:cNvPr>
          <p:cNvSpPr/>
          <p:nvPr/>
        </p:nvSpPr>
        <p:spPr>
          <a:xfrm>
            <a:off x="3950522" y="5700617"/>
            <a:ext cx="432048" cy="4225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D83E32-95C6-550D-FE01-D768505BDD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1553" y="929101"/>
            <a:ext cx="2597677" cy="23488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8D75D7-873B-C5FB-81EC-5DA1148A28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1554" y="3382801"/>
            <a:ext cx="2597677" cy="27404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3C337B-7B42-B948-BA9D-F14D350C71BC}"/>
              </a:ext>
            </a:extLst>
          </p:cNvPr>
          <p:cNvSpPr txBox="1">
            <a:spLocks/>
          </p:cNvSpPr>
          <p:nvPr/>
        </p:nvSpPr>
        <p:spPr bwMode="auto">
          <a:xfrm>
            <a:off x="536242" y="143111"/>
            <a:ext cx="6034887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en-US" dirty="0" err="1"/>
              <a:t>Kria</a:t>
            </a:r>
            <a:r>
              <a:rPr lang="en-US" dirty="0"/>
              <a:t> </a:t>
            </a:r>
            <a:r>
              <a:rPr lang="en-US" dirty="0" err="1"/>
              <a:t>mapa</a:t>
            </a:r>
            <a:r>
              <a:rPr lang="en-US" dirty="0"/>
              <a:t> </a:t>
            </a:r>
            <a:r>
              <a:rPr lang="en-US" dirty="0" err="1"/>
              <a:t>temátiku</a:t>
            </a:r>
            <a:r>
              <a:rPr lang="en-US" dirty="0"/>
              <a:t> (Layout)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6055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540415-1B77-2A01-2C0A-3DD004557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4956" y="4570284"/>
            <a:ext cx="3762197" cy="9804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4AA82C2-E884-D486-F9CB-28472F90E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999" y="1389472"/>
            <a:ext cx="6703502" cy="429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lvl="1" indent="-360000" eaLnBrk="0" fontAlgn="base" hangingPunct="0">
              <a:lnSpc>
                <a:spcPct val="90000"/>
              </a:lnSpc>
              <a:spcAft>
                <a:spcPts val="1200"/>
              </a:spcAft>
              <a:buFont typeface="Arial" charset="0"/>
              <a:buAutoNum type="arabicPeriod"/>
              <a:defRPr/>
            </a:pPr>
            <a:r>
              <a:rPr lang="en-US" sz="2200" noProof="0" dirty="0" err="1"/>
              <a:t>klik</a:t>
            </a:r>
            <a:r>
              <a:rPr lang="en-US" sz="2200" noProof="0" dirty="0"/>
              <a:t> </a:t>
            </a:r>
            <a:r>
              <a:rPr lang="en-US" sz="2200" i="1" noProof="0" dirty="0"/>
              <a:t>Add Item &gt; Add Picture </a:t>
            </a:r>
            <a:r>
              <a:rPr lang="en-US" sz="2200" dirty="0" err="1"/>
              <a:t>husi</a:t>
            </a:r>
            <a:r>
              <a:rPr lang="en-US" sz="2200" dirty="0"/>
              <a:t> menu </a:t>
            </a:r>
            <a:r>
              <a:rPr lang="en-US" sz="2200" dirty="0" err="1"/>
              <a:t>prinsipál</a:t>
            </a:r>
            <a:r>
              <a:rPr lang="en-US" sz="2200" dirty="0"/>
              <a:t> </a:t>
            </a:r>
            <a:r>
              <a:rPr lang="en-US" sz="2200" dirty="0" err="1"/>
              <a:t>ka</a:t>
            </a:r>
            <a:r>
              <a:rPr lang="en-US" sz="2200" dirty="0"/>
              <a:t> </a:t>
            </a:r>
            <a:r>
              <a:rPr lang="en-US" sz="2200" dirty="0" err="1"/>
              <a:t>husi</a:t>
            </a:r>
            <a:r>
              <a:rPr lang="en-US" sz="2200" dirty="0"/>
              <a:t> </a:t>
            </a:r>
            <a:r>
              <a:rPr lang="en-US" sz="2200" i="1" noProof="0" dirty="0"/>
              <a:t>Add Picture </a:t>
            </a:r>
            <a:r>
              <a:rPr lang="en-US" sz="2200" noProof="0" dirty="0" err="1"/>
              <a:t>butaun</a:t>
            </a:r>
            <a:r>
              <a:rPr lang="en-US" sz="2200" dirty="0"/>
              <a:t>            </a:t>
            </a:r>
            <a:r>
              <a:rPr lang="en-US" sz="2200" dirty="0" err="1"/>
              <a:t>iha</a:t>
            </a:r>
            <a:r>
              <a:rPr lang="en-US" sz="2200" dirty="0"/>
              <a:t> </a:t>
            </a:r>
            <a:r>
              <a:rPr lang="en-US" sz="2200" dirty="0" err="1"/>
              <a:t>barra</a:t>
            </a:r>
            <a:r>
              <a:rPr lang="en-US" sz="2200" dirty="0"/>
              <a:t> </a:t>
            </a:r>
            <a:r>
              <a:rPr lang="en-US" sz="2200" dirty="0" err="1"/>
              <a:t>ferramenta</a:t>
            </a:r>
            <a:r>
              <a:rPr lang="en-US" sz="2200" dirty="0"/>
              <a:t> Toolbox.</a:t>
            </a:r>
            <a:endParaRPr lang="en-US" sz="2200" noProof="0" dirty="0"/>
          </a:p>
          <a:p>
            <a:pPr lvl="1" indent="-360000" eaLnBrk="0" fontAlgn="base" hangingPunct="0">
              <a:lnSpc>
                <a:spcPct val="90000"/>
              </a:lnSpc>
              <a:spcAft>
                <a:spcPts val="1200"/>
              </a:spcAft>
              <a:buFont typeface="Arial" charset="0"/>
              <a:buAutoNum type="arabicPeriod"/>
              <a:defRPr/>
            </a:pPr>
            <a:r>
              <a:rPr lang="en-US" sz="2200" dirty="0"/>
              <a:t>Muda </a:t>
            </a:r>
            <a:r>
              <a:rPr lang="en-US" sz="2200" dirty="0" err="1"/>
              <a:t>ponteiru</a:t>
            </a:r>
            <a:r>
              <a:rPr lang="en-US" sz="2200" dirty="0"/>
              <a:t> </a:t>
            </a:r>
            <a:r>
              <a:rPr lang="en-US" sz="2200" dirty="0" err="1"/>
              <a:t>ba</a:t>
            </a:r>
            <a:r>
              <a:rPr lang="en-US" sz="2200" dirty="0"/>
              <a:t> </a:t>
            </a:r>
            <a:r>
              <a:rPr lang="en-US" sz="2200" dirty="0" err="1"/>
              <a:t>fatin</a:t>
            </a:r>
            <a:r>
              <a:rPr lang="en-US" sz="2200" dirty="0"/>
              <a:t> </a:t>
            </a:r>
            <a:r>
              <a:rPr lang="en-US" sz="2200" dirty="0" err="1"/>
              <a:t>iha</a:t>
            </a:r>
            <a:r>
              <a:rPr lang="en-US" sz="2200" dirty="0"/>
              <a:t> layout </a:t>
            </a:r>
            <a:r>
              <a:rPr lang="en-US" sz="2200" dirty="0" err="1"/>
              <a:t>ne'ebé</a:t>
            </a:r>
            <a:r>
              <a:rPr lang="en-US" sz="2200" dirty="0"/>
              <a:t> </a:t>
            </a:r>
            <a:r>
              <a:rPr lang="en-US" sz="2200" dirty="0" err="1"/>
              <a:t>ita</a:t>
            </a:r>
            <a:r>
              <a:rPr lang="en-US" sz="2200" dirty="0"/>
              <a:t>-boot </a:t>
            </a:r>
            <a:r>
              <a:rPr lang="en-US" sz="2200" dirty="0" err="1"/>
              <a:t>hakarak</a:t>
            </a:r>
            <a:r>
              <a:rPr lang="en-US" sz="2200" dirty="0"/>
              <a:t> </a:t>
            </a:r>
            <a:r>
              <a:rPr lang="en-US" sz="2200" dirty="0" err="1"/>
              <a:t>atu</a:t>
            </a:r>
            <a:r>
              <a:rPr lang="en-US" sz="2200" dirty="0"/>
              <a:t> </a:t>
            </a:r>
            <a:r>
              <a:rPr lang="en-US" sz="2200" dirty="0" err="1"/>
              <a:t>inklui</a:t>
            </a:r>
            <a:r>
              <a:rPr lang="en-US" sz="2200" dirty="0"/>
              <a:t> logo.</a:t>
            </a:r>
            <a:endParaRPr lang="en-US" sz="2200" noProof="0" dirty="0"/>
          </a:p>
          <a:p>
            <a:pPr lvl="1" indent="-360000" eaLnBrk="0" fontAlgn="base" hangingPunct="0">
              <a:lnSpc>
                <a:spcPct val="90000"/>
              </a:lnSpc>
              <a:spcAft>
                <a:spcPts val="1200"/>
              </a:spcAft>
              <a:buFont typeface="Arial" charset="0"/>
              <a:buAutoNum type="arabicPeriod"/>
              <a:defRPr/>
            </a:pPr>
            <a:r>
              <a:rPr lang="pt-PT" sz="2200" dirty="0"/>
              <a:t>Dezeña área ida ne'ebé koresponde ba logo nia luan</a:t>
            </a:r>
            <a:endParaRPr lang="en-US" sz="2200" noProof="0" dirty="0"/>
          </a:p>
          <a:p>
            <a:pPr lvl="1" indent="-360000" eaLnBrk="0" fontAlgn="base" hangingPunct="0">
              <a:lnSpc>
                <a:spcPct val="90000"/>
              </a:lnSpc>
              <a:spcAft>
                <a:spcPts val="1200"/>
              </a:spcAft>
              <a:buFont typeface="Arial" charset="0"/>
              <a:buAutoNum type="arabicPeriod"/>
              <a:defRPr/>
            </a:pPr>
            <a:r>
              <a:rPr lang="en-US" sz="2200" dirty="0" err="1"/>
              <a:t>Iha</a:t>
            </a:r>
            <a:r>
              <a:rPr lang="en-US" sz="2200" dirty="0"/>
              <a:t> </a:t>
            </a:r>
            <a:r>
              <a:rPr lang="en-US" sz="2200" dirty="0" err="1"/>
              <a:t>painél</a:t>
            </a:r>
            <a:r>
              <a:rPr lang="en-US" sz="2200" dirty="0"/>
              <a:t> </a:t>
            </a:r>
            <a:r>
              <a:rPr lang="en-US" sz="2200" dirty="0" err="1"/>
              <a:t>Propriedade</a:t>
            </a:r>
            <a:r>
              <a:rPr lang="en-US" sz="2200" dirty="0"/>
              <a:t> Item </a:t>
            </a:r>
            <a:r>
              <a:rPr lang="en-US" sz="2200" dirty="0" err="1"/>
              <a:t>Imajen</a:t>
            </a:r>
            <a:r>
              <a:rPr lang="en-US" sz="2200" dirty="0"/>
              <a:t> </a:t>
            </a:r>
            <a:r>
              <a:rPr lang="en-US" sz="2200" dirty="0" err="1"/>
              <a:t>nian</a:t>
            </a:r>
            <a:r>
              <a:rPr lang="en-US" sz="2200" dirty="0"/>
              <a:t> </a:t>
            </a:r>
            <a:r>
              <a:rPr lang="en-US" sz="2200" dirty="0" err="1"/>
              <a:t>ne'ebé</a:t>
            </a:r>
            <a:r>
              <a:rPr lang="en-US" sz="2200" dirty="0"/>
              <a:t> </a:t>
            </a:r>
            <a:r>
              <a:rPr lang="en-US" sz="2200" dirty="0" err="1"/>
              <a:t>loke</a:t>
            </a:r>
            <a:r>
              <a:rPr lang="en-US" sz="2200" dirty="0"/>
              <a:t> </a:t>
            </a:r>
            <a:r>
              <a:rPr lang="en-US" sz="2200" dirty="0" err="1"/>
              <a:t>iha</a:t>
            </a:r>
            <a:r>
              <a:rPr lang="en-US" sz="2200" dirty="0"/>
              <a:t> </a:t>
            </a:r>
            <a:r>
              <a:rPr lang="en-US" sz="2200" dirty="0" err="1"/>
              <a:t>liman</a:t>
            </a:r>
            <a:r>
              <a:rPr lang="en-US" sz="2200" dirty="0"/>
              <a:t>-loos </a:t>
            </a:r>
            <a:r>
              <a:rPr lang="en-US" sz="2200" noProof="0" dirty="0"/>
              <a:t>:</a:t>
            </a:r>
          </a:p>
          <a:p>
            <a:pPr marL="985838" lvl="1" indent="-285750" defTabSz="685800">
              <a:spcAft>
                <a:spcPts val="1200"/>
              </a:spcAft>
            </a:pPr>
            <a:r>
              <a:rPr lang="en-US" sz="2200" noProof="0" dirty="0">
                <a:solidFill>
                  <a:srgbClr val="000000"/>
                </a:solidFill>
                <a:ea typeface="Calibri" panose="020F0502020204030204" pitchFamily="34" charset="0"/>
              </a:rPr>
              <a:t>a.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Hili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opsaun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i="1" noProof="0" dirty="0">
                <a:solidFill>
                  <a:srgbClr val="000000"/>
                </a:solidFill>
                <a:ea typeface="Calibri" panose="020F0502020204030204" pitchFamily="34" charset="0"/>
              </a:rPr>
              <a:t>Raster image</a:t>
            </a:r>
          </a:p>
          <a:p>
            <a:pPr marL="985838" lvl="1" indent="-273050" defTabSz="685800">
              <a:spcAft>
                <a:spcPts val="1200"/>
              </a:spcAft>
            </a:pPr>
            <a:r>
              <a:rPr lang="en-US" sz="2200" noProof="0" dirty="0">
                <a:solidFill>
                  <a:srgbClr val="000000"/>
                </a:solidFill>
                <a:ea typeface="Calibri" panose="020F0502020204030204" pitchFamily="34" charset="0"/>
              </a:rPr>
              <a:t>b.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Klik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iha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menu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ki'ik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ne'ebé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monu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iha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butaun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navegasaun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nia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sorin</a:t>
            </a:r>
            <a:endParaRPr lang="en-US" sz="2200" noProof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1DBD13-B26E-3D8C-5D34-AAD87934AAB3}"/>
              </a:ext>
            </a:extLst>
          </p:cNvPr>
          <p:cNvSpPr txBox="1"/>
          <p:nvPr/>
        </p:nvSpPr>
        <p:spPr>
          <a:xfrm>
            <a:off x="571407" y="935594"/>
            <a:ext cx="63167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/>
              <a:t>Hatama</a:t>
            </a:r>
            <a:r>
              <a:rPr lang="en-US" sz="2400" b="1" dirty="0"/>
              <a:t> logo </a:t>
            </a:r>
            <a:r>
              <a:rPr lang="en-US" sz="2400" b="1" dirty="0" err="1"/>
              <a:t>ida</a:t>
            </a:r>
            <a:endParaRPr lang="en-US" sz="2400" b="1" noProof="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55A9DEA-B045-B2B4-AD98-7B8595E55D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" t="35548" r="97540" b="61474"/>
          <a:stretch/>
        </p:blipFill>
        <p:spPr>
          <a:xfrm>
            <a:off x="3823750" y="1743928"/>
            <a:ext cx="530847" cy="43703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AFE3B00-84FB-AC84-DF1A-2A75747C39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55" t="26830" r="84809" b="62636"/>
          <a:stretch/>
        </p:blipFill>
        <p:spPr>
          <a:xfrm>
            <a:off x="8182537" y="1983226"/>
            <a:ext cx="1185700" cy="10858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2A1DC9F-B150-FAD6-3BA7-34546DC7A48F}"/>
              </a:ext>
            </a:extLst>
          </p:cNvPr>
          <p:cNvCxnSpPr>
            <a:cxnSpLocks/>
          </p:cNvCxnSpPr>
          <p:nvPr/>
        </p:nvCxnSpPr>
        <p:spPr>
          <a:xfrm>
            <a:off x="8592673" y="2198380"/>
            <a:ext cx="0" cy="262217"/>
          </a:xfrm>
          <a:prstGeom prst="line">
            <a:avLst/>
          </a:prstGeom>
          <a:ln w="3810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ED477DD-865E-3CE5-681A-51BA1A5A426F}"/>
              </a:ext>
            </a:extLst>
          </p:cNvPr>
          <p:cNvCxnSpPr>
            <a:cxnSpLocks/>
          </p:cNvCxnSpPr>
          <p:nvPr/>
        </p:nvCxnSpPr>
        <p:spPr>
          <a:xfrm>
            <a:off x="8464926" y="2326125"/>
            <a:ext cx="255494" cy="0"/>
          </a:xfrm>
          <a:prstGeom prst="line">
            <a:avLst/>
          </a:prstGeom>
          <a:ln w="3810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F0A17A93-687F-9AF1-3FA8-39309591B7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896" t="20568" r="68865" b="48628"/>
          <a:stretch/>
        </p:blipFill>
        <p:spPr>
          <a:xfrm>
            <a:off x="9062405" y="2711752"/>
            <a:ext cx="1078899" cy="109118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8BF1E320-0B7E-D775-7008-6B9DD0695DF8}"/>
              </a:ext>
            </a:extLst>
          </p:cNvPr>
          <p:cNvSpPr/>
          <p:nvPr/>
        </p:nvSpPr>
        <p:spPr>
          <a:xfrm>
            <a:off x="7339141" y="5077038"/>
            <a:ext cx="862853" cy="2614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12DA666-EEBF-E2BD-F5D1-EF9C48629E21}"/>
              </a:ext>
            </a:extLst>
          </p:cNvPr>
          <p:cNvSpPr/>
          <p:nvPr/>
        </p:nvSpPr>
        <p:spPr>
          <a:xfrm>
            <a:off x="10477202" y="5207786"/>
            <a:ext cx="360040" cy="3651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49CB03-9BDF-8215-E1CE-FE99AEC53F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547" y="5442644"/>
            <a:ext cx="582793" cy="42643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7F6711E-8441-0C89-521B-EE9532F3F543}"/>
              </a:ext>
            </a:extLst>
          </p:cNvPr>
          <p:cNvSpPr/>
          <p:nvPr/>
        </p:nvSpPr>
        <p:spPr>
          <a:xfrm>
            <a:off x="4708543" y="5451995"/>
            <a:ext cx="254797" cy="3651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64AFD-C792-3F6F-CDB2-1CFD5A8E48FA}"/>
              </a:ext>
            </a:extLst>
          </p:cNvPr>
          <p:cNvSpPr txBox="1">
            <a:spLocks/>
          </p:cNvSpPr>
          <p:nvPr/>
        </p:nvSpPr>
        <p:spPr bwMode="auto">
          <a:xfrm>
            <a:off x="536242" y="143111"/>
            <a:ext cx="6034887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en-US" dirty="0" err="1"/>
              <a:t>Kria</a:t>
            </a:r>
            <a:r>
              <a:rPr lang="en-US" dirty="0"/>
              <a:t> </a:t>
            </a:r>
            <a:r>
              <a:rPr lang="en-US" dirty="0" err="1"/>
              <a:t>mapa</a:t>
            </a:r>
            <a:r>
              <a:rPr lang="en-US" dirty="0"/>
              <a:t> </a:t>
            </a:r>
            <a:r>
              <a:rPr lang="en-US" dirty="0" err="1"/>
              <a:t>temátiku</a:t>
            </a:r>
            <a:r>
              <a:rPr lang="en-US" dirty="0"/>
              <a:t> (Layout)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88730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256CF0-FD28-A5D4-92F8-6A8B5AB920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66331" y="2057947"/>
            <a:ext cx="3272400" cy="23189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58" name="Content Placeholder 2"/>
          <p:cNvSpPr>
            <a:spLocks noGrp="1"/>
          </p:cNvSpPr>
          <p:nvPr>
            <p:ph idx="4294967295"/>
          </p:nvPr>
        </p:nvSpPr>
        <p:spPr>
          <a:xfrm>
            <a:off x="446090" y="1552428"/>
            <a:ext cx="6729410" cy="3368811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360000" defTabSz="914400">
              <a:spcAft>
                <a:spcPts val="600"/>
              </a:spcAft>
              <a:buFontTx/>
              <a:buAutoNum type="arabicPeriod"/>
              <a:defRPr/>
            </a:pPr>
            <a:r>
              <a:rPr lang="en-US" sz="2200" dirty="0" err="1">
                <a:cs typeface="Arial" panose="020B0604020202020204" pitchFamily="34" charset="0"/>
              </a:rPr>
              <a:t>Importa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dadus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sira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ba</a:t>
            </a:r>
            <a:r>
              <a:rPr lang="en-US" sz="2200" dirty="0">
                <a:cs typeface="Arial" panose="020B0604020202020204" pitchFamily="34" charset="0"/>
              </a:rPr>
              <a:t> QGIS</a:t>
            </a:r>
          </a:p>
          <a:p>
            <a:pPr marL="457200" indent="-360000" defTabSz="914400">
              <a:spcAft>
                <a:spcPts val="600"/>
              </a:spcAft>
              <a:buFontTx/>
              <a:buAutoNum type="arabicPeriod"/>
              <a:defRPr/>
            </a:pPr>
            <a:r>
              <a:rPr lang="en-US" sz="2200" dirty="0" err="1">
                <a:cs typeface="Arial" panose="020B0604020202020204" pitchFamily="34" charset="0"/>
              </a:rPr>
              <a:t>Kria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dadus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jeográfiku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ne'ebé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sei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reprezenta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iha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mapa</a:t>
            </a:r>
            <a:endParaRPr lang="en-US" sz="2200" dirty="0">
              <a:cs typeface="Arial" panose="020B0604020202020204" pitchFamily="34" charset="0"/>
            </a:endParaRPr>
          </a:p>
          <a:p>
            <a:pPr marL="457200" indent="-360000" defTabSz="914400">
              <a:spcAft>
                <a:spcPts val="600"/>
              </a:spcAft>
              <a:buFontTx/>
              <a:buAutoNum type="arabicPeriod"/>
              <a:defRPr/>
            </a:pPr>
            <a:r>
              <a:rPr lang="en-US" sz="2200" dirty="0" err="1">
                <a:cs typeface="Arial" panose="020B0604020202020204" pitchFamily="34" charset="0"/>
              </a:rPr>
              <a:t>Hili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modu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reprezentasaun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ne'ebé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apropriadu</a:t>
            </a:r>
            <a:endParaRPr lang="en-US" sz="2200" dirty="0">
              <a:cs typeface="Arial" panose="020B0604020202020204" pitchFamily="34" charset="0"/>
            </a:endParaRPr>
          </a:p>
          <a:p>
            <a:pPr marL="457200" indent="-360000" defTabSz="914400">
              <a:spcAft>
                <a:spcPts val="600"/>
              </a:spcAft>
              <a:buFontTx/>
              <a:buAutoNum type="arabicPeriod"/>
              <a:defRPr/>
            </a:pPr>
            <a:r>
              <a:rPr lang="en-US" sz="2200" dirty="0" err="1">
                <a:cs typeface="Arial" panose="020B0604020202020204" pitchFamily="34" charset="0"/>
              </a:rPr>
              <a:t>Hadi'a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simbololojia</a:t>
            </a:r>
            <a:endParaRPr lang="en-US" sz="2200" dirty="0">
              <a:cs typeface="Arial" panose="020B0604020202020204" pitchFamily="34" charset="0"/>
            </a:endParaRPr>
          </a:p>
          <a:p>
            <a:pPr marL="457200" indent="-360000" defTabSz="914400">
              <a:spcAft>
                <a:spcPts val="600"/>
              </a:spcAft>
              <a:buFontTx/>
              <a:buAutoNum type="arabicPeriod"/>
              <a:defRPr/>
            </a:pPr>
            <a:r>
              <a:rPr lang="fi-FI" sz="2200" dirty="0">
                <a:cs typeface="Arial" panose="020B0604020202020204" pitchFamily="34" charset="0"/>
              </a:rPr>
              <a:t>Hatama rótulu sira ba mapa</a:t>
            </a:r>
          </a:p>
          <a:p>
            <a:pPr marL="457200" indent="-360000" defTabSz="914400">
              <a:spcAft>
                <a:spcPts val="600"/>
              </a:spcAft>
              <a:buFontTx/>
              <a:buAutoNum type="arabicPeriod"/>
              <a:defRPr/>
            </a:pPr>
            <a:r>
              <a:rPr lang="en-US" sz="2200" dirty="0" err="1">
                <a:cs typeface="Arial" panose="020B0604020202020204" pitchFamily="34" charset="0"/>
              </a:rPr>
              <a:t>Hili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orientasaun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mapa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nian</a:t>
            </a:r>
            <a:endParaRPr lang="en-US" sz="2200" dirty="0">
              <a:cs typeface="Arial" panose="020B0604020202020204" pitchFamily="34" charset="0"/>
            </a:endParaRPr>
          </a:p>
          <a:p>
            <a:pPr marL="457200" indent="-360000" defTabSz="914400">
              <a:spcAft>
                <a:spcPts val="600"/>
              </a:spcAft>
              <a:buFontTx/>
              <a:buAutoNum type="arabicPeriod"/>
              <a:defRPr/>
            </a:pPr>
            <a:r>
              <a:rPr lang="en-US" sz="2200" dirty="0" err="1">
                <a:cs typeface="Arial" panose="020B0604020202020204" pitchFamily="34" charset="0"/>
              </a:rPr>
              <a:t>Hadi'a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elementu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sira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seluk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hosi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dezeñu</a:t>
            </a:r>
            <a:endParaRPr lang="en-US" sz="2200" dirty="0">
              <a:cs typeface="Arial" panose="020B0604020202020204" pitchFamily="34" charset="0"/>
            </a:endParaRPr>
          </a:p>
          <a:p>
            <a:pPr marL="457200" indent="-360000" defTabSz="914400">
              <a:spcAft>
                <a:spcPts val="600"/>
              </a:spcAft>
              <a:buFontTx/>
              <a:buAutoNum type="arabicPeriod"/>
              <a:defRPr/>
            </a:pPr>
            <a:r>
              <a:rPr lang="pt-PT" sz="2200" dirty="0">
                <a:cs typeface="Arial" panose="020B0604020202020204" pitchFamily="34" charset="0"/>
              </a:rPr>
              <a:t>Rai mapa finál iha formatu ne'ebé apropriadu</a:t>
            </a:r>
            <a:endParaRPr lang="en-US" sz="2200" noProof="0" dirty="0">
              <a:cs typeface="Arial" panose="020B0604020202020204" pitchFamily="34" charset="0"/>
            </a:endParaRPr>
          </a:p>
        </p:txBody>
      </p:sp>
      <p:sp>
        <p:nvSpPr>
          <p:cNvPr id="19461" name="Title 1"/>
          <p:cNvSpPr txBox="1">
            <a:spLocks/>
          </p:cNvSpPr>
          <p:nvPr/>
        </p:nvSpPr>
        <p:spPr bwMode="auto">
          <a:xfrm>
            <a:off x="566878" y="945827"/>
            <a:ext cx="7886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200" b="1" u="sng"/>
            </a:lvl1pPr>
          </a:lstStyle>
          <a:p>
            <a:r>
              <a:rPr lang="en-US" sz="2400" u="none" dirty="0" err="1"/>
              <a:t>Kria</a:t>
            </a:r>
            <a:r>
              <a:rPr lang="en-US" sz="2400" u="none" dirty="0"/>
              <a:t> </a:t>
            </a:r>
            <a:r>
              <a:rPr lang="en-US" sz="2400" u="none" dirty="0" err="1"/>
              <a:t>mapa</a:t>
            </a:r>
            <a:r>
              <a:rPr lang="en-US" sz="2400" u="none" dirty="0"/>
              <a:t> </a:t>
            </a:r>
            <a:r>
              <a:rPr lang="en-US" sz="2400" u="none" dirty="0" err="1"/>
              <a:t>temátiku</a:t>
            </a:r>
            <a:endParaRPr lang="en-US" sz="2400" u="none" noProof="0" dirty="0"/>
          </a:p>
        </p:txBody>
      </p:sp>
      <p:pic>
        <p:nvPicPr>
          <p:cNvPr id="19462" name="Picture 2" descr="C:\Users\Samsung\AppData\Local\Microsoft\Windows\INetCache\IE\JFSIG38T\Yes_check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19" y="1412880"/>
            <a:ext cx="40481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670246" y="6105374"/>
            <a:ext cx="403828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1000" noProof="0" dirty="0">
                <a:hlinkClick r:id="rId4"/>
              </a:rPr>
              <a:t>https://www.healthgeolab.net/DOCUMENTS/Guide_HGLC_Part2_6_1.pdf</a:t>
            </a:r>
            <a:r>
              <a:rPr lang="en-US" sz="1000" noProof="0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42F904-02C3-6097-D07E-98AD4EEB5582}"/>
              </a:ext>
            </a:extLst>
          </p:cNvPr>
          <p:cNvSpPr txBox="1">
            <a:spLocks/>
          </p:cNvSpPr>
          <p:nvPr/>
        </p:nvSpPr>
        <p:spPr bwMode="auto">
          <a:xfrm>
            <a:off x="531628" y="126556"/>
            <a:ext cx="11126505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pt-PT" dirty="0"/>
              <a:t>Lembra lalais – Prosesu mapeamentu temátiku</a:t>
            </a:r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8C17AC-AE8B-3D7F-B211-FA3DAE222F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8126702" y="3281961"/>
            <a:ext cx="3270058" cy="231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9310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CA95630-0ABB-3ED4-FEAC-1900614B8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4297" y="5335737"/>
            <a:ext cx="2106143" cy="8538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4AA82C2-E884-D486-F9CB-28472F90E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449" y="2960447"/>
            <a:ext cx="6316756" cy="4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lvl="1" defTabSz="685800"/>
            <a:r>
              <a:rPr lang="en-US" sz="2200" noProof="0" dirty="0">
                <a:solidFill>
                  <a:srgbClr val="000000"/>
                </a:solidFill>
                <a:ea typeface="Calibri" panose="020F0502020204030204" pitchFamily="34" charset="0"/>
              </a:rPr>
              <a:t>6.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Klik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dala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rua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iha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arkivu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imajen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ne'ebé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iha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logo</a:t>
            </a:r>
            <a:endParaRPr lang="en-US" sz="2200" noProof="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5E6CA3-A823-0C94-7061-7B00BEC07D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444" t="24998" r="44827" b="53090"/>
          <a:stretch/>
        </p:blipFill>
        <p:spPr>
          <a:xfrm>
            <a:off x="9089234" y="2842757"/>
            <a:ext cx="927848" cy="8343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B7C49C-981F-A412-624E-147C303984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09" t="19344" r="71777" b="49029"/>
          <a:stretch/>
        </p:blipFill>
        <p:spPr>
          <a:xfrm>
            <a:off x="8785117" y="3761403"/>
            <a:ext cx="1536081" cy="13502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6CA6464-0F04-A45B-5609-52D3C4AFF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134" y="3557501"/>
            <a:ext cx="6803454" cy="4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lvl="1" defTabSz="685800"/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Logo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sei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mosu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iha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área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ne'ebé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define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ona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iha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etapa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3.</a:t>
            </a:r>
            <a:endParaRPr lang="en-US" sz="2200" noProof="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14" name="Right Arrow 14">
            <a:extLst>
              <a:ext uri="{FF2B5EF4-FFF2-40B4-BE49-F238E27FC236}">
                <a16:creationId xmlns:a16="http://schemas.microsoft.com/office/drawing/2014/main" id="{E307B845-9CDD-FBFB-6B4E-F212A55FDA2D}"/>
              </a:ext>
            </a:extLst>
          </p:cNvPr>
          <p:cNvSpPr/>
          <p:nvPr/>
        </p:nvSpPr>
        <p:spPr>
          <a:xfrm>
            <a:off x="874713" y="3609905"/>
            <a:ext cx="327643" cy="284717"/>
          </a:xfrm>
          <a:prstGeom prst="rightArrow">
            <a:avLst/>
          </a:prstGeom>
          <a:solidFill>
            <a:srgbClr val="1F83C5"/>
          </a:solidFill>
          <a:ln>
            <a:solidFill>
              <a:srgbClr val="001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500" noProof="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1B8DBD-F2FF-E598-1576-B7521AA4B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941" y="4146273"/>
            <a:ext cx="6935559" cy="1762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604838" lvl="1" indent="-261938" defTabSz="685800"/>
            <a:r>
              <a:rPr lang="en-US" sz="2200" noProof="0" dirty="0">
                <a:solidFill>
                  <a:srgbClr val="000000"/>
                </a:solidFill>
                <a:ea typeface="Calibri" panose="020F0502020204030204" pitchFamily="34" charset="0"/>
              </a:rPr>
              <a:t>7. 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Se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presiza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muda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logotipu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nia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medida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hodi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klik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no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rasta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sikun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sira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hosi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área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logo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nian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. Se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ita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-boot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presiza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atu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muda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logo,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klik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kaer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metin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, no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rasta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ba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pozisaun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ne'ebé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loos.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Ka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klik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ida-ne'e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atu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hili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no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uza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xave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sira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iha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ita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-boot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nia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keyboard.</a:t>
            </a:r>
            <a:endParaRPr lang="en-US" sz="2200" noProof="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9E237C-59F8-4363-DB83-7CC0A9F41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442" y="1507336"/>
            <a:ext cx="5599558" cy="74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985838" lvl="1" indent="-285750" defTabSz="685800">
              <a:spcAft>
                <a:spcPts val="1200"/>
              </a:spcAft>
            </a:pP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c.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hili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i="1" dirty="0">
                <a:solidFill>
                  <a:srgbClr val="000000"/>
                </a:solidFill>
                <a:ea typeface="Calibri" panose="020F0502020204030204" pitchFamily="34" charset="0"/>
              </a:rPr>
              <a:t>Embed File…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opsaun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(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ida-ne'e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sei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hadi'a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logo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ba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mapa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3ECD8A-C84D-9D4A-2893-03B06873D059}"/>
              </a:ext>
            </a:extLst>
          </p:cNvPr>
          <p:cNvSpPr txBox="1"/>
          <p:nvPr/>
        </p:nvSpPr>
        <p:spPr>
          <a:xfrm>
            <a:off x="5700858" y="5873818"/>
            <a:ext cx="331808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noProof="0" dirty="0" err="1">
                <a:solidFill>
                  <a:srgbClr val="FF0000"/>
                </a:solidFill>
                <a:ea typeface="Calibri" panose="020F0502020204030204" pitchFamily="34" charset="0"/>
              </a:rPr>
              <a:t>Guarda</a:t>
            </a:r>
            <a:r>
              <a:rPr lang="en-US" sz="2200" noProof="0" dirty="0">
                <a:solidFill>
                  <a:srgbClr val="FF0000"/>
                </a:solidFill>
                <a:ea typeface="Calibri" panose="020F0502020204030204" pitchFamily="34" charset="0"/>
              </a:rPr>
              <a:t> layout</a:t>
            </a:r>
            <a:endParaRPr lang="en-US" sz="2200" noProof="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18C7D1-7422-DBBC-4909-5FBB4BE04DD9}"/>
              </a:ext>
            </a:extLst>
          </p:cNvPr>
          <p:cNvSpPr/>
          <p:nvPr/>
        </p:nvSpPr>
        <p:spPr>
          <a:xfrm>
            <a:off x="8698695" y="5713198"/>
            <a:ext cx="432048" cy="4225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0A3942-D3E7-221F-D377-FD6824336C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515" y="1262320"/>
            <a:ext cx="3495286" cy="13404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A96131-B5C3-9B3B-395D-AE396A7D4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80" y="2263422"/>
            <a:ext cx="6694320" cy="67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lvl="1" indent="-360000" defTabSz="685800">
              <a:lnSpc>
                <a:spcPct val="90000"/>
              </a:lnSpc>
              <a:spcAft>
                <a:spcPts val="1200"/>
              </a:spcAft>
              <a:buFont typeface="+mj-lt"/>
              <a:buAutoNum type="arabicPeriod" startAt="5"/>
            </a:pPr>
            <a:r>
              <a:rPr lang="pt-PT" sz="2200" dirty="0">
                <a:solidFill>
                  <a:srgbClr val="000000"/>
                </a:solidFill>
                <a:ea typeface="Calibri" panose="020F0502020204030204" pitchFamily="34" charset="0"/>
              </a:rPr>
              <a:t>Iha kaixa diálogu ne'ebé loke, navega ba pasta EXERCISES\EXE_5dv</a:t>
            </a:r>
            <a:endParaRPr lang="en-US" sz="22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70F84B-C0B4-0614-5563-37FE35D721BA}"/>
              </a:ext>
            </a:extLst>
          </p:cNvPr>
          <p:cNvSpPr txBox="1"/>
          <p:nvPr/>
        </p:nvSpPr>
        <p:spPr>
          <a:xfrm>
            <a:off x="571407" y="935594"/>
            <a:ext cx="63167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/>
              <a:t>Hatama</a:t>
            </a:r>
            <a:r>
              <a:rPr lang="en-US" sz="2400" b="1" dirty="0"/>
              <a:t> logo </a:t>
            </a:r>
            <a:r>
              <a:rPr lang="en-US" sz="2400" b="1" dirty="0" err="1"/>
              <a:t>ida</a:t>
            </a:r>
            <a:endParaRPr lang="en-US" sz="2400" b="1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BFADB7-3FB1-4E00-0B8E-3ECC28610E84}"/>
              </a:ext>
            </a:extLst>
          </p:cNvPr>
          <p:cNvSpPr txBox="1">
            <a:spLocks/>
          </p:cNvSpPr>
          <p:nvPr/>
        </p:nvSpPr>
        <p:spPr bwMode="auto">
          <a:xfrm>
            <a:off x="536242" y="143111"/>
            <a:ext cx="6034887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en-US" dirty="0" err="1"/>
              <a:t>Kria</a:t>
            </a:r>
            <a:r>
              <a:rPr lang="en-US" dirty="0"/>
              <a:t> </a:t>
            </a:r>
            <a:r>
              <a:rPr lang="en-US" dirty="0" err="1"/>
              <a:t>mapa</a:t>
            </a:r>
            <a:r>
              <a:rPr lang="en-US" dirty="0"/>
              <a:t> </a:t>
            </a:r>
            <a:r>
              <a:rPr lang="en-US" dirty="0" err="1"/>
              <a:t>temátiku</a:t>
            </a:r>
            <a:r>
              <a:rPr lang="en-US" dirty="0"/>
              <a:t> (Layout)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3109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31E526-A6DD-68A2-0DBB-62AC73BF8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075" y="1542276"/>
            <a:ext cx="6489657" cy="441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3600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AutoNum type="arabicPeriod"/>
              <a:defRPr/>
            </a:pPr>
            <a:r>
              <a:rPr lang="en-US" sz="2200" dirty="0" err="1"/>
              <a:t>klik</a:t>
            </a:r>
            <a:r>
              <a:rPr lang="en-US" sz="2200" dirty="0"/>
              <a:t> </a:t>
            </a:r>
            <a:r>
              <a:rPr lang="en-US" sz="2200" i="1" dirty="0"/>
              <a:t>Add Item &gt; Add Scale Bar </a:t>
            </a:r>
            <a:r>
              <a:rPr lang="en-US" sz="2200" dirty="0" err="1"/>
              <a:t>husi</a:t>
            </a:r>
            <a:r>
              <a:rPr lang="en-US" sz="2200" dirty="0"/>
              <a:t> menu </a:t>
            </a:r>
            <a:r>
              <a:rPr lang="en-US" sz="2200" dirty="0" err="1"/>
              <a:t>prinsipál</a:t>
            </a:r>
            <a:r>
              <a:rPr lang="en-US" sz="2200" dirty="0"/>
              <a:t> </a:t>
            </a:r>
            <a:r>
              <a:rPr lang="en-US" sz="2200" dirty="0" err="1"/>
              <a:t>ka</a:t>
            </a:r>
            <a:r>
              <a:rPr lang="en-US" sz="2200" dirty="0"/>
              <a:t> </a:t>
            </a:r>
            <a:r>
              <a:rPr lang="en-US" sz="2200" dirty="0" err="1"/>
              <a:t>butaun</a:t>
            </a:r>
            <a:r>
              <a:rPr lang="en-US" sz="2200" dirty="0"/>
              <a:t> </a:t>
            </a:r>
            <a:r>
              <a:rPr lang="en-US" sz="2200" dirty="0" err="1"/>
              <a:t>Hatama</a:t>
            </a:r>
            <a:r>
              <a:rPr lang="en-US" sz="2200" dirty="0"/>
              <a:t> Barra </a:t>
            </a:r>
            <a:r>
              <a:rPr lang="en-US" sz="2200" dirty="0" err="1"/>
              <a:t>Eskala</a:t>
            </a:r>
            <a:r>
              <a:rPr lang="en-US" sz="2200" dirty="0"/>
              <a:t> nian             iha </a:t>
            </a:r>
            <a:r>
              <a:rPr lang="en-US" sz="2200" dirty="0" err="1"/>
              <a:t>barra</a:t>
            </a:r>
            <a:r>
              <a:rPr lang="en-US" sz="2200" dirty="0"/>
              <a:t> </a:t>
            </a:r>
            <a:r>
              <a:rPr lang="en-US" sz="2200" dirty="0" err="1"/>
              <a:t>ferramenta</a:t>
            </a:r>
            <a:r>
              <a:rPr lang="en-US" sz="2200" dirty="0"/>
              <a:t> Toolbox.</a:t>
            </a:r>
          </a:p>
          <a:p>
            <a:pPr marL="457200" indent="-3600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AutoNum type="arabicPeriod"/>
              <a:defRPr/>
            </a:pPr>
            <a:r>
              <a:rPr lang="en-US" sz="2200" dirty="0"/>
              <a:t>Muda </a:t>
            </a:r>
            <a:r>
              <a:rPr lang="en-US" sz="2200" dirty="0" err="1"/>
              <a:t>ponteiru</a:t>
            </a:r>
            <a:r>
              <a:rPr lang="en-US" sz="2200" dirty="0"/>
              <a:t> </a:t>
            </a:r>
            <a:r>
              <a:rPr lang="en-US" sz="2200" dirty="0" err="1"/>
              <a:t>ba</a:t>
            </a:r>
            <a:r>
              <a:rPr lang="en-US" sz="2200" dirty="0"/>
              <a:t> </a:t>
            </a:r>
            <a:r>
              <a:rPr lang="en-US" sz="2200" dirty="0" err="1"/>
              <a:t>fatin</a:t>
            </a:r>
            <a:r>
              <a:rPr lang="en-US" sz="2200" dirty="0"/>
              <a:t> iha </a:t>
            </a:r>
            <a:r>
              <a:rPr lang="en-US" sz="2200" dirty="0" err="1"/>
              <a:t>dezeñu</a:t>
            </a:r>
            <a:r>
              <a:rPr lang="en-US" sz="2200" dirty="0"/>
              <a:t> </a:t>
            </a:r>
            <a:r>
              <a:rPr lang="en-US" sz="2200" dirty="0" err="1"/>
              <a:t>ne'ebé</a:t>
            </a:r>
            <a:r>
              <a:rPr lang="en-US" sz="2200" dirty="0"/>
              <a:t> </a:t>
            </a:r>
            <a:r>
              <a:rPr lang="en-US" sz="2200" dirty="0" err="1"/>
              <a:t>ita</a:t>
            </a:r>
            <a:r>
              <a:rPr lang="en-US" sz="2200" dirty="0"/>
              <a:t>-boot </a:t>
            </a:r>
            <a:r>
              <a:rPr lang="en-US" sz="2200" dirty="0" err="1"/>
              <a:t>hakarak</a:t>
            </a:r>
            <a:r>
              <a:rPr lang="en-US" sz="2200" dirty="0"/>
              <a:t> </a:t>
            </a:r>
            <a:r>
              <a:rPr lang="en-US" sz="2200" dirty="0" err="1"/>
              <a:t>inklui</a:t>
            </a:r>
            <a:r>
              <a:rPr lang="en-US" sz="2200" dirty="0"/>
              <a:t> </a:t>
            </a:r>
            <a:r>
              <a:rPr lang="en-US" sz="2200" dirty="0" err="1"/>
              <a:t>barra</a:t>
            </a:r>
            <a:r>
              <a:rPr lang="en-US" sz="2200" dirty="0"/>
              <a:t> </a:t>
            </a:r>
            <a:r>
              <a:rPr lang="en-US" sz="2200" dirty="0" err="1"/>
              <a:t>eskala</a:t>
            </a:r>
            <a:r>
              <a:rPr lang="en-US" sz="2200" dirty="0"/>
              <a:t> nian iha </a:t>
            </a:r>
            <a:r>
              <a:rPr lang="en-US" sz="2200" dirty="0" err="1"/>
              <a:t>mapa</a:t>
            </a:r>
            <a:r>
              <a:rPr lang="en-US" sz="2200" dirty="0"/>
              <a:t>.</a:t>
            </a:r>
          </a:p>
          <a:p>
            <a:pPr marL="457200" indent="-3600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AutoNum type="arabicPeriod"/>
              <a:defRPr/>
            </a:pPr>
            <a:r>
              <a:rPr lang="en-US" sz="2200" dirty="0" err="1"/>
              <a:t>Dezeña</a:t>
            </a:r>
            <a:r>
              <a:rPr lang="en-US" sz="2200" dirty="0"/>
              <a:t> </a:t>
            </a:r>
            <a:r>
              <a:rPr lang="en-US" sz="2200" dirty="0" err="1"/>
              <a:t>área</a:t>
            </a:r>
            <a:r>
              <a:rPr lang="en-US" sz="2200" dirty="0"/>
              <a:t> </a:t>
            </a:r>
            <a:r>
              <a:rPr lang="en-US" sz="2200" dirty="0" err="1"/>
              <a:t>ida</a:t>
            </a:r>
            <a:r>
              <a:rPr lang="en-US" sz="2200" dirty="0"/>
              <a:t> </a:t>
            </a:r>
            <a:r>
              <a:rPr lang="en-US" sz="2200" dirty="0" err="1"/>
              <a:t>ne'ebé</a:t>
            </a:r>
            <a:r>
              <a:rPr lang="en-US" sz="2200" dirty="0"/>
              <a:t> </a:t>
            </a:r>
            <a:r>
              <a:rPr lang="en-US" sz="2200" dirty="0" err="1"/>
              <a:t>koresponde</a:t>
            </a:r>
            <a:r>
              <a:rPr lang="en-US" sz="2200" dirty="0"/>
              <a:t> </a:t>
            </a:r>
            <a:r>
              <a:rPr lang="en-US" sz="2200" dirty="0" err="1"/>
              <a:t>ba</a:t>
            </a:r>
            <a:r>
              <a:rPr lang="en-US" sz="2200" dirty="0"/>
              <a:t> </a:t>
            </a:r>
            <a:r>
              <a:rPr lang="en-US" sz="2200" dirty="0" err="1"/>
              <a:t>eskala</a:t>
            </a:r>
            <a:r>
              <a:rPr lang="en-US" sz="2200" dirty="0"/>
              <a:t> </a:t>
            </a:r>
            <a:r>
              <a:rPr lang="en-US" sz="2200" dirty="0" err="1"/>
              <a:t>nia</a:t>
            </a:r>
            <a:r>
              <a:rPr lang="en-US" sz="2200" dirty="0"/>
              <a:t> </a:t>
            </a:r>
            <a:r>
              <a:rPr lang="en-US" sz="2200" dirty="0" err="1"/>
              <a:t>luan</a:t>
            </a:r>
            <a:r>
              <a:rPr lang="en-US" sz="2200" dirty="0"/>
              <a:t>. Barra </a:t>
            </a:r>
            <a:r>
              <a:rPr lang="en-US" sz="2200" dirty="0" err="1"/>
              <a:t>eskala</a:t>
            </a:r>
            <a:r>
              <a:rPr lang="en-US" sz="2200" dirty="0"/>
              <a:t> </a:t>
            </a:r>
            <a:r>
              <a:rPr lang="en-US" sz="2200" dirty="0" err="1"/>
              <a:t>ida</a:t>
            </a:r>
            <a:r>
              <a:rPr lang="en-US" sz="2200" dirty="0"/>
              <a:t> </a:t>
            </a:r>
            <a:r>
              <a:rPr lang="en-US" sz="2200" dirty="0" err="1"/>
              <a:t>mosu</a:t>
            </a:r>
            <a:r>
              <a:rPr lang="en-US" sz="2200" dirty="0"/>
              <a:t> iha </a:t>
            </a:r>
            <a:r>
              <a:rPr lang="en-US" sz="2200" dirty="0" err="1"/>
              <a:t>mapa</a:t>
            </a:r>
            <a:r>
              <a:rPr lang="en-US" sz="2200" dirty="0"/>
              <a:t> (</a:t>
            </a:r>
            <a:r>
              <a:rPr lang="en-US" sz="2200" dirty="0" err="1"/>
              <a:t>ita</a:t>
            </a:r>
            <a:r>
              <a:rPr lang="en-US" sz="2200" dirty="0"/>
              <a:t>-boot </a:t>
            </a:r>
            <a:r>
              <a:rPr lang="en-US" sz="2200" dirty="0" err="1"/>
              <a:t>bele</a:t>
            </a:r>
            <a:r>
              <a:rPr lang="en-US" sz="2200" dirty="0"/>
              <a:t> </a:t>
            </a:r>
            <a:r>
              <a:rPr lang="en-US" sz="2200" dirty="0" err="1"/>
              <a:t>ajusta</a:t>
            </a:r>
            <a:r>
              <a:rPr lang="en-US" sz="2200" dirty="0"/>
              <a:t> </a:t>
            </a:r>
            <a:r>
              <a:rPr lang="en-US" sz="2200" dirty="0" err="1"/>
              <a:t>fatin</a:t>
            </a:r>
            <a:r>
              <a:rPr lang="en-US" sz="2200" dirty="0"/>
              <a:t> no </a:t>
            </a:r>
            <a:r>
              <a:rPr lang="en-US" sz="2200" dirty="0" err="1"/>
              <a:t>medida</a:t>
            </a:r>
            <a:r>
              <a:rPr lang="en-US" sz="2200" dirty="0"/>
              <a:t> </a:t>
            </a:r>
            <a:r>
              <a:rPr lang="en-US" sz="2200" dirty="0" err="1"/>
              <a:t>barra</a:t>
            </a:r>
            <a:r>
              <a:rPr lang="en-US" sz="2200" dirty="0"/>
              <a:t> nian uza </a:t>
            </a:r>
            <a:r>
              <a:rPr lang="en-US" sz="2200" dirty="0" err="1"/>
              <a:t>kantu</a:t>
            </a:r>
            <a:r>
              <a:rPr lang="en-US" sz="2200" dirty="0"/>
              <a:t> </a:t>
            </a:r>
            <a:r>
              <a:rPr lang="en-US" sz="2200" dirty="0" err="1"/>
              <a:t>sira</a:t>
            </a:r>
            <a:r>
              <a:rPr lang="en-US" sz="2200" dirty="0"/>
              <a:t> </a:t>
            </a:r>
            <a:r>
              <a:rPr lang="en-US" sz="2200" dirty="0" err="1"/>
              <a:t>área</a:t>
            </a:r>
            <a:r>
              <a:rPr lang="en-US" sz="2200" dirty="0"/>
              <a:t> nian).</a:t>
            </a:r>
          </a:p>
          <a:p>
            <a:pPr marL="457200" indent="-3600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AutoNum type="arabicPeriod"/>
              <a:defRPr/>
            </a:pPr>
            <a:r>
              <a:rPr lang="en-US" sz="2200" dirty="0" err="1"/>
              <a:t>Depois</a:t>
            </a:r>
            <a:r>
              <a:rPr lang="en-US" sz="2200" dirty="0"/>
              <a:t> </a:t>
            </a:r>
            <a:r>
              <a:rPr lang="en-US" sz="2200" dirty="0" err="1"/>
              <a:t>ita</a:t>
            </a:r>
            <a:r>
              <a:rPr lang="en-US" sz="2200" dirty="0"/>
              <a:t>-boot </a:t>
            </a:r>
            <a:r>
              <a:rPr lang="en-US" sz="2200" dirty="0" err="1"/>
              <a:t>bele</a:t>
            </a:r>
            <a:r>
              <a:rPr lang="en-US" sz="2200" dirty="0"/>
              <a:t> </a:t>
            </a:r>
            <a:r>
              <a:rPr lang="en-US" sz="2200" dirty="0" err="1"/>
              <a:t>ajusta</a:t>
            </a:r>
            <a:r>
              <a:rPr lang="en-US" sz="2200" dirty="0"/>
              <a:t> </a:t>
            </a:r>
            <a:r>
              <a:rPr lang="en-US" sz="2200" dirty="0" err="1"/>
              <a:t>propriedade</a:t>
            </a:r>
            <a:r>
              <a:rPr lang="en-US" sz="2200" dirty="0"/>
              <a:t> </a:t>
            </a:r>
            <a:r>
              <a:rPr lang="en-US" sz="2200" dirty="0" err="1"/>
              <a:t>sira</a:t>
            </a:r>
            <a:r>
              <a:rPr lang="en-US" sz="2200" dirty="0"/>
              <a:t> </a:t>
            </a:r>
            <a:r>
              <a:rPr lang="en-US" sz="2200" dirty="0" err="1"/>
              <a:t>husi</a:t>
            </a:r>
            <a:r>
              <a:rPr lang="en-US" sz="2200" dirty="0"/>
              <a:t> </a:t>
            </a:r>
            <a:r>
              <a:rPr lang="en-US" sz="2200" dirty="0" err="1"/>
              <a:t>barra</a:t>
            </a:r>
            <a:r>
              <a:rPr lang="en-US" sz="2200" dirty="0"/>
              <a:t> uza </a:t>
            </a:r>
            <a:r>
              <a:rPr lang="en-US" sz="2200" dirty="0" err="1"/>
              <a:t>funsaun</a:t>
            </a:r>
            <a:r>
              <a:rPr lang="en-US" sz="2200" dirty="0"/>
              <a:t> </a:t>
            </a:r>
            <a:r>
              <a:rPr lang="en-US" sz="2200" dirty="0" err="1"/>
              <a:t>oioin</a:t>
            </a:r>
            <a:r>
              <a:rPr lang="en-US" sz="2200" dirty="0"/>
              <a:t> </a:t>
            </a:r>
            <a:r>
              <a:rPr lang="en-US" sz="2200" dirty="0" err="1"/>
              <a:t>ne'ebé</a:t>
            </a:r>
            <a:r>
              <a:rPr lang="en-US" sz="2200" dirty="0"/>
              <a:t> </a:t>
            </a:r>
            <a:r>
              <a:rPr lang="en-US" sz="2200" dirty="0" err="1"/>
              <a:t>disponivel</a:t>
            </a:r>
            <a:r>
              <a:rPr lang="en-US" sz="2200" dirty="0"/>
              <a:t> iha </a:t>
            </a:r>
            <a:r>
              <a:rPr lang="en-US" sz="2200" dirty="0" err="1"/>
              <a:t>painél</a:t>
            </a:r>
            <a:r>
              <a:rPr lang="en-US" sz="2200" dirty="0"/>
              <a:t> </a:t>
            </a:r>
            <a:r>
              <a:rPr lang="en-US" sz="2200" dirty="0" err="1"/>
              <a:t>propriedade</a:t>
            </a:r>
            <a:r>
              <a:rPr lang="en-US" sz="2200" dirty="0"/>
              <a:t> </a:t>
            </a:r>
            <a:r>
              <a:rPr lang="en-US" sz="2200" dirty="0" err="1"/>
              <a:t>sira</a:t>
            </a:r>
            <a:r>
              <a:rPr lang="en-US" sz="2200" dirty="0"/>
              <a:t> </a:t>
            </a:r>
            <a:r>
              <a:rPr lang="en-US" sz="2200" dirty="0" err="1"/>
              <a:t>ne'ebé</a:t>
            </a:r>
            <a:r>
              <a:rPr lang="en-US" sz="2200" dirty="0"/>
              <a:t> </a:t>
            </a:r>
            <a:r>
              <a:rPr lang="en-US" sz="2200" dirty="0" err="1"/>
              <a:t>mosu</a:t>
            </a:r>
            <a:r>
              <a:rPr lang="en-US" sz="2200" dirty="0"/>
              <a:t> iha </a:t>
            </a:r>
            <a:r>
              <a:rPr lang="en-US" sz="2200" dirty="0" err="1"/>
              <a:t>liman</a:t>
            </a:r>
            <a:r>
              <a:rPr lang="en-US" sz="2200" dirty="0"/>
              <a:t>-loos (</a:t>
            </a:r>
            <a:r>
              <a:rPr lang="en-US" sz="2200" dirty="0" err="1"/>
              <a:t>Scalebar</a:t>
            </a:r>
            <a:r>
              <a:rPr lang="en-US" sz="2200" dirty="0"/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670BDB-B871-A5A9-CBA9-E9EE25228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" t="44941" r="97540" b="51966"/>
          <a:stretch/>
        </p:blipFill>
        <p:spPr>
          <a:xfrm>
            <a:off x="4858501" y="1899228"/>
            <a:ext cx="656898" cy="5616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9787A7-C3D3-E0E9-7224-8F7D6E6C72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26" t="77869" r="62885" b="11228"/>
          <a:stretch/>
        </p:blipFill>
        <p:spPr>
          <a:xfrm>
            <a:off x="8378583" y="1841280"/>
            <a:ext cx="1684613" cy="800592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16253A0-47BB-0B98-D4A3-51F3D3D4BAC5}"/>
              </a:ext>
            </a:extLst>
          </p:cNvPr>
          <p:cNvCxnSpPr>
            <a:cxnSpLocks/>
          </p:cNvCxnSpPr>
          <p:nvPr/>
        </p:nvCxnSpPr>
        <p:spPr>
          <a:xfrm>
            <a:off x="8829057" y="1987603"/>
            <a:ext cx="0" cy="262217"/>
          </a:xfrm>
          <a:prstGeom prst="line">
            <a:avLst/>
          </a:prstGeom>
          <a:ln w="3810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ACDF689-5E24-60E7-0859-B345A237A84E}"/>
              </a:ext>
            </a:extLst>
          </p:cNvPr>
          <p:cNvCxnSpPr>
            <a:cxnSpLocks/>
          </p:cNvCxnSpPr>
          <p:nvPr/>
        </p:nvCxnSpPr>
        <p:spPr>
          <a:xfrm>
            <a:off x="8701310" y="2115348"/>
            <a:ext cx="255494" cy="0"/>
          </a:xfrm>
          <a:prstGeom prst="line">
            <a:avLst/>
          </a:prstGeom>
          <a:ln w="3810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4185947-BF24-A65A-FA4B-3E9544DF23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47" t="71730" r="69632" b="12154"/>
          <a:stretch/>
        </p:blipFill>
        <p:spPr>
          <a:xfrm>
            <a:off x="8453547" y="2851023"/>
            <a:ext cx="1716171" cy="654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042F-5BE8-064A-A3E9-F539CB2EC1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8376" y="3658864"/>
            <a:ext cx="3806512" cy="24555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C3C1D1-CAC9-2360-2987-D8C0AA8A59C3}"/>
              </a:ext>
            </a:extLst>
          </p:cNvPr>
          <p:cNvSpPr txBox="1"/>
          <p:nvPr/>
        </p:nvSpPr>
        <p:spPr>
          <a:xfrm>
            <a:off x="571407" y="935594"/>
            <a:ext cx="63167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/>
              <a:t>Hatama</a:t>
            </a:r>
            <a:r>
              <a:rPr lang="en-US" sz="2400" b="1" dirty="0"/>
              <a:t> </a:t>
            </a:r>
            <a:r>
              <a:rPr lang="en-US" sz="2400" b="1" dirty="0" err="1"/>
              <a:t>eskala</a:t>
            </a:r>
            <a:r>
              <a:rPr lang="en-US" sz="2400" b="1" dirty="0"/>
              <a:t> </a:t>
            </a:r>
            <a:r>
              <a:rPr lang="en-US" sz="2400" b="1" dirty="0" err="1"/>
              <a:t>ida</a:t>
            </a:r>
            <a:endParaRPr lang="en-US" sz="2400" b="1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168EC9-87A5-C693-7F66-CD84A3290E05}"/>
              </a:ext>
            </a:extLst>
          </p:cNvPr>
          <p:cNvSpPr txBox="1">
            <a:spLocks/>
          </p:cNvSpPr>
          <p:nvPr/>
        </p:nvSpPr>
        <p:spPr bwMode="auto">
          <a:xfrm>
            <a:off x="536242" y="143111"/>
            <a:ext cx="6034887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en-US" dirty="0" err="1"/>
              <a:t>Kria</a:t>
            </a:r>
            <a:r>
              <a:rPr lang="en-US" dirty="0"/>
              <a:t> </a:t>
            </a:r>
            <a:r>
              <a:rPr lang="en-US" dirty="0" err="1"/>
              <a:t>mapa</a:t>
            </a:r>
            <a:r>
              <a:rPr lang="en-US" dirty="0"/>
              <a:t> </a:t>
            </a:r>
            <a:r>
              <a:rPr lang="en-US" dirty="0" err="1"/>
              <a:t>temátiku</a:t>
            </a:r>
            <a:r>
              <a:rPr lang="en-US" dirty="0"/>
              <a:t> (Layout)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246402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5D5982B-914F-F20C-3309-AAF9B44C5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8055" y="3429000"/>
            <a:ext cx="2500626" cy="26893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4185947-BF24-A65A-FA4B-3E9544DF23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47" t="60068" r="69632" b="23724"/>
          <a:stretch/>
        </p:blipFill>
        <p:spPr>
          <a:xfrm>
            <a:off x="8563648" y="1658545"/>
            <a:ext cx="1716171" cy="6580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431E526-A6DD-68A2-0DBB-62AC73BF8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818" y="1694374"/>
            <a:ext cx="6868916" cy="380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lvl="1" indent="-3600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AutoNum type="arabicPeriod"/>
              <a:defRPr/>
            </a:pPr>
            <a:r>
              <a:rPr lang="en-US" sz="2200" dirty="0" err="1"/>
              <a:t>klik</a:t>
            </a:r>
            <a:r>
              <a:rPr lang="en-US" sz="2200" dirty="0"/>
              <a:t> </a:t>
            </a:r>
            <a:r>
              <a:rPr lang="en-US" sz="2200" i="1" dirty="0"/>
              <a:t>Add Item &gt; Add North Arrow </a:t>
            </a:r>
            <a:r>
              <a:rPr lang="en-US" sz="2200" dirty="0" err="1"/>
              <a:t>husi</a:t>
            </a:r>
            <a:r>
              <a:rPr lang="en-US" sz="2200" dirty="0"/>
              <a:t> menu </a:t>
            </a:r>
            <a:r>
              <a:rPr lang="en-US" sz="2200" dirty="0" err="1"/>
              <a:t>prinsipál</a:t>
            </a:r>
            <a:r>
              <a:rPr lang="en-US" sz="2200" dirty="0"/>
              <a:t> </a:t>
            </a:r>
            <a:r>
              <a:rPr lang="en-US" sz="2200" dirty="0" err="1"/>
              <a:t>ka</a:t>
            </a:r>
            <a:r>
              <a:rPr lang="en-US" sz="2200" dirty="0"/>
              <a:t> </a:t>
            </a:r>
            <a:r>
              <a:rPr lang="en-US" sz="2200" dirty="0" err="1"/>
              <a:t>butaun</a:t>
            </a:r>
            <a:r>
              <a:rPr lang="en-US" sz="2200" dirty="0"/>
              <a:t> </a:t>
            </a:r>
            <a:r>
              <a:rPr lang="en-US" sz="2200" dirty="0" err="1"/>
              <a:t>Hatama</a:t>
            </a:r>
            <a:r>
              <a:rPr lang="en-US" sz="2200" dirty="0"/>
              <a:t> Seta Norte         iha </a:t>
            </a:r>
            <a:r>
              <a:rPr lang="en-US" sz="2200" dirty="0" err="1"/>
              <a:t>barra</a:t>
            </a:r>
            <a:r>
              <a:rPr lang="en-US" sz="2200" dirty="0"/>
              <a:t> </a:t>
            </a:r>
            <a:r>
              <a:rPr lang="en-US" sz="2200" dirty="0" err="1"/>
              <a:t>ferramenta</a:t>
            </a:r>
            <a:r>
              <a:rPr lang="en-US" sz="2200" dirty="0"/>
              <a:t> Toolbox.</a:t>
            </a:r>
          </a:p>
          <a:p>
            <a:pPr lvl="1" indent="-3600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AutoNum type="arabicPeriod"/>
              <a:defRPr/>
            </a:pPr>
            <a:r>
              <a:rPr lang="en-US" sz="2200" dirty="0"/>
              <a:t>Muda </a:t>
            </a:r>
            <a:r>
              <a:rPr lang="en-US" sz="2200" dirty="0" err="1"/>
              <a:t>ponteiru</a:t>
            </a:r>
            <a:r>
              <a:rPr lang="en-US" sz="2200" dirty="0"/>
              <a:t> </a:t>
            </a:r>
            <a:r>
              <a:rPr lang="en-US" sz="2200" dirty="0" err="1"/>
              <a:t>ba</a:t>
            </a:r>
            <a:r>
              <a:rPr lang="en-US" sz="2200" dirty="0"/>
              <a:t> </a:t>
            </a:r>
            <a:r>
              <a:rPr lang="en-US" sz="2200" dirty="0" err="1"/>
              <a:t>fatin</a:t>
            </a:r>
            <a:r>
              <a:rPr lang="en-US" sz="2200" dirty="0"/>
              <a:t> iha layout </a:t>
            </a:r>
            <a:r>
              <a:rPr lang="en-US" sz="2200" dirty="0" err="1"/>
              <a:t>ne'ebé</a:t>
            </a:r>
            <a:r>
              <a:rPr lang="en-US" sz="2200" dirty="0"/>
              <a:t> </a:t>
            </a:r>
            <a:r>
              <a:rPr lang="en-US" sz="2200" dirty="0" err="1"/>
              <a:t>ita</a:t>
            </a:r>
            <a:r>
              <a:rPr lang="en-US" sz="2200" dirty="0"/>
              <a:t>-boot </a:t>
            </a:r>
            <a:r>
              <a:rPr lang="en-US" sz="2200" dirty="0" err="1"/>
              <a:t>hakarak</a:t>
            </a:r>
            <a:r>
              <a:rPr lang="en-US" sz="2200" dirty="0"/>
              <a:t> </a:t>
            </a:r>
            <a:r>
              <a:rPr lang="en-US" sz="2200" dirty="0" err="1"/>
              <a:t>inklui</a:t>
            </a:r>
            <a:r>
              <a:rPr lang="en-US" sz="2200" dirty="0"/>
              <a:t> </a:t>
            </a:r>
            <a:r>
              <a:rPr lang="en-US" sz="2200" dirty="0" err="1"/>
              <a:t>flecha</a:t>
            </a:r>
            <a:r>
              <a:rPr lang="en-US" sz="2200" dirty="0"/>
              <a:t> Norte iha </a:t>
            </a:r>
            <a:r>
              <a:rPr lang="en-US" sz="2200" dirty="0" err="1"/>
              <a:t>mapa</a:t>
            </a:r>
            <a:r>
              <a:rPr lang="en-US" sz="2200" dirty="0"/>
              <a:t>.</a:t>
            </a:r>
          </a:p>
          <a:p>
            <a:pPr lvl="1" indent="-3600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AutoNum type="arabicPeriod"/>
              <a:defRPr/>
            </a:pPr>
            <a:r>
              <a:rPr lang="en-US" sz="2200" dirty="0" err="1"/>
              <a:t>Dezeña</a:t>
            </a:r>
            <a:r>
              <a:rPr lang="en-US" sz="2200" dirty="0"/>
              <a:t> </a:t>
            </a:r>
            <a:r>
              <a:rPr lang="en-US" sz="2200" dirty="0" err="1"/>
              <a:t>área</a:t>
            </a:r>
            <a:r>
              <a:rPr lang="en-US" sz="2200" dirty="0"/>
              <a:t> </a:t>
            </a:r>
            <a:r>
              <a:rPr lang="en-US" sz="2200" dirty="0" err="1"/>
              <a:t>ida</a:t>
            </a:r>
            <a:r>
              <a:rPr lang="en-US" sz="2200" dirty="0"/>
              <a:t> </a:t>
            </a:r>
            <a:r>
              <a:rPr lang="en-US" sz="2200" dirty="0" err="1"/>
              <a:t>ne'ebé</a:t>
            </a:r>
            <a:r>
              <a:rPr lang="en-US" sz="2200" dirty="0"/>
              <a:t> </a:t>
            </a:r>
            <a:r>
              <a:rPr lang="en-US" sz="2200" dirty="0" err="1"/>
              <a:t>koresponde</a:t>
            </a:r>
            <a:r>
              <a:rPr lang="en-US" sz="2200" dirty="0"/>
              <a:t> </a:t>
            </a:r>
            <a:r>
              <a:rPr lang="en-US" sz="2200" dirty="0" err="1"/>
              <a:t>ba</a:t>
            </a:r>
            <a:r>
              <a:rPr lang="en-US" sz="2200" dirty="0"/>
              <a:t> </a:t>
            </a:r>
            <a:r>
              <a:rPr lang="en-US" sz="2200" dirty="0" err="1"/>
              <a:t>extensaun</a:t>
            </a:r>
            <a:r>
              <a:rPr lang="en-US" sz="2200" dirty="0"/>
              <a:t> </a:t>
            </a:r>
            <a:r>
              <a:rPr lang="en-US" sz="2200" dirty="0" err="1"/>
              <a:t>hosi</a:t>
            </a:r>
            <a:r>
              <a:rPr lang="en-US" sz="2200" dirty="0"/>
              <a:t> </a:t>
            </a:r>
            <a:r>
              <a:rPr lang="en-US" sz="2200" dirty="0" err="1"/>
              <a:t>flecha</a:t>
            </a:r>
            <a:r>
              <a:rPr lang="en-US" sz="2200" dirty="0"/>
              <a:t> </a:t>
            </a:r>
            <a:r>
              <a:rPr lang="en-US" sz="2200" dirty="0" err="1"/>
              <a:t>norte</a:t>
            </a:r>
            <a:r>
              <a:rPr lang="en-US" sz="2200" dirty="0"/>
              <a:t> nian. Seta </a:t>
            </a:r>
            <a:r>
              <a:rPr lang="en-US" sz="2200" dirty="0" err="1"/>
              <a:t>ida</a:t>
            </a:r>
            <a:r>
              <a:rPr lang="en-US" sz="2200" dirty="0"/>
              <a:t> </a:t>
            </a:r>
            <a:r>
              <a:rPr lang="en-US" sz="2200" dirty="0" err="1"/>
              <a:t>mosu</a:t>
            </a:r>
            <a:r>
              <a:rPr lang="en-US" sz="2200" dirty="0"/>
              <a:t> iha </a:t>
            </a:r>
            <a:r>
              <a:rPr lang="en-US" sz="2200" dirty="0" err="1"/>
              <a:t>mapa</a:t>
            </a:r>
            <a:endParaRPr lang="en-US" sz="2200" dirty="0"/>
          </a:p>
          <a:p>
            <a:pPr lvl="1" indent="-3600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AutoNum type="arabicPeriod"/>
              <a:defRPr/>
            </a:pPr>
            <a:r>
              <a:rPr lang="en-US" sz="2200" dirty="0" err="1"/>
              <a:t>Depois</a:t>
            </a:r>
            <a:r>
              <a:rPr lang="en-US" sz="2200" dirty="0"/>
              <a:t> </a:t>
            </a:r>
            <a:r>
              <a:rPr lang="en-US" sz="2200" dirty="0" err="1"/>
              <a:t>ita</a:t>
            </a:r>
            <a:r>
              <a:rPr lang="en-US" sz="2200" dirty="0"/>
              <a:t>-boot </a:t>
            </a:r>
            <a:r>
              <a:rPr lang="en-US" sz="2200" dirty="0" err="1"/>
              <a:t>bele</a:t>
            </a:r>
            <a:r>
              <a:rPr lang="en-US" sz="2200" dirty="0"/>
              <a:t> </a:t>
            </a:r>
            <a:r>
              <a:rPr lang="en-US" sz="2200" dirty="0" err="1"/>
              <a:t>ajusta</a:t>
            </a:r>
            <a:r>
              <a:rPr lang="en-US" sz="2200" dirty="0"/>
              <a:t> </a:t>
            </a:r>
            <a:r>
              <a:rPr lang="en-US" sz="2200" dirty="0" err="1"/>
              <a:t>propriedade</a:t>
            </a:r>
            <a:r>
              <a:rPr lang="en-US" sz="2200" dirty="0"/>
              <a:t> </a:t>
            </a:r>
            <a:r>
              <a:rPr lang="en-US" sz="2200" dirty="0" err="1"/>
              <a:t>sira</a:t>
            </a:r>
            <a:r>
              <a:rPr lang="en-US" sz="2200" dirty="0"/>
              <a:t> </a:t>
            </a:r>
            <a:r>
              <a:rPr lang="en-US" sz="2200" dirty="0" err="1"/>
              <a:t>husi</a:t>
            </a:r>
            <a:r>
              <a:rPr lang="en-US" sz="2200" dirty="0"/>
              <a:t> </a:t>
            </a:r>
            <a:r>
              <a:rPr lang="en-US" sz="2200" dirty="0" err="1"/>
              <a:t>flecha</a:t>
            </a:r>
            <a:r>
              <a:rPr lang="en-US" sz="2200" dirty="0"/>
              <a:t> uza </a:t>
            </a:r>
            <a:r>
              <a:rPr lang="en-US" sz="2200" dirty="0" err="1"/>
              <a:t>funsaun</a:t>
            </a:r>
            <a:r>
              <a:rPr lang="en-US" sz="2200" dirty="0"/>
              <a:t> </a:t>
            </a:r>
            <a:r>
              <a:rPr lang="en-US" sz="2200" dirty="0" err="1"/>
              <a:t>oioin</a:t>
            </a:r>
            <a:r>
              <a:rPr lang="en-US" sz="2200" dirty="0"/>
              <a:t> </a:t>
            </a:r>
            <a:r>
              <a:rPr lang="en-US" sz="2200" dirty="0" err="1"/>
              <a:t>ne'ebé</a:t>
            </a:r>
            <a:r>
              <a:rPr lang="en-US" sz="2200" dirty="0"/>
              <a:t> </a:t>
            </a:r>
            <a:r>
              <a:rPr lang="en-US" sz="2200" dirty="0" err="1"/>
              <a:t>disponivel</a:t>
            </a:r>
            <a:r>
              <a:rPr lang="en-US" sz="2200" dirty="0"/>
              <a:t> iha </a:t>
            </a:r>
            <a:r>
              <a:rPr lang="en-US" sz="2200" dirty="0" err="1"/>
              <a:t>grupu</a:t>
            </a:r>
            <a:r>
              <a:rPr lang="en-US" sz="2200" dirty="0"/>
              <a:t> SVG Arrow </a:t>
            </a:r>
            <a:r>
              <a:rPr lang="en-US" sz="2200" dirty="0" err="1"/>
              <a:t>husi</a:t>
            </a:r>
            <a:r>
              <a:rPr lang="en-US" sz="2200" dirty="0"/>
              <a:t> tab Item Properties iha </a:t>
            </a:r>
            <a:r>
              <a:rPr lang="en-US" sz="2200" dirty="0" err="1"/>
              <a:t>painél</a:t>
            </a:r>
            <a:r>
              <a:rPr lang="en-US" sz="2200" dirty="0"/>
              <a:t> </a:t>
            </a:r>
            <a:r>
              <a:rPr lang="en-US" sz="2200" dirty="0" err="1"/>
              <a:t>ne'ebé</a:t>
            </a:r>
            <a:r>
              <a:rPr lang="en-US" sz="2200" dirty="0"/>
              <a:t> </a:t>
            </a:r>
            <a:r>
              <a:rPr lang="en-US" sz="2200" dirty="0" err="1"/>
              <a:t>mosu</a:t>
            </a:r>
            <a:r>
              <a:rPr lang="en-US" sz="2200" dirty="0"/>
              <a:t> iha </a:t>
            </a:r>
            <a:r>
              <a:rPr lang="en-US" sz="2200" dirty="0" err="1"/>
              <a:t>liman</a:t>
            </a:r>
            <a:r>
              <a:rPr lang="en-US" sz="2200" dirty="0"/>
              <a:t>-loos.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670BDB-B871-A5A9-CBA9-E9EE25228F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7" t="47573" r="97540" b="49134"/>
          <a:stretch/>
        </p:blipFill>
        <p:spPr>
          <a:xfrm>
            <a:off x="4045635" y="2025735"/>
            <a:ext cx="530847" cy="48321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16253A0-47BB-0B98-D4A3-51F3D3D4BAC5}"/>
              </a:ext>
            </a:extLst>
          </p:cNvPr>
          <p:cNvCxnSpPr>
            <a:cxnSpLocks/>
          </p:cNvCxnSpPr>
          <p:nvPr/>
        </p:nvCxnSpPr>
        <p:spPr>
          <a:xfrm>
            <a:off x="8939158" y="1658545"/>
            <a:ext cx="0" cy="262217"/>
          </a:xfrm>
          <a:prstGeom prst="line">
            <a:avLst/>
          </a:prstGeom>
          <a:ln w="3810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ACDF689-5E24-60E7-0859-B345A237A84E}"/>
              </a:ext>
            </a:extLst>
          </p:cNvPr>
          <p:cNvCxnSpPr>
            <a:cxnSpLocks/>
          </p:cNvCxnSpPr>
          <p:nvPr/>
        </p:nvCxnSpPr>
        <p:spPr>
          <a:xfrm>
            <a:off x="8811411" y="1786290"/>
            <a:ext cx="255494" cy="0"/>
          </a:xfrm>
          <a:prstGeom prst="line">
            <a:avLst/>
          </a:prstGeom>
          <a:ln w="3810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D4328E0-B014-064E-D7B1-73E6F8BABB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294" t="52121" r="71029" b="23586"/>
          <a:stretch/>
        </p:blipFill>
        <p:spPr>
          <a:xfrm>
            <a:off x="8930915" y="2613899"/>
            <a:ext cx="981636" cy="6863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B62CF1-4166-D223-BE1F-E90A8F6DCA36}"/>
              </a:ext>
            </a:extLst>
          </p:cNvPr>
          <p:cNvSpPr txBox="1"/>
          <p:nvPr/>
        </p:nvSpPr>
        <p:spPr>
          <a:xfrm>
            <a:off x="2783632" y="5776170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noProof="0" dirty="0" err="1">
                <a:solidFill>
                  <a:srgbClr val="FF0000"/>
                </a:solidFill>
                <a:ea typeface="Calibri" panose="020F0502020204030204" pitchFamily="34" charset="0"/>
              </a:rPr>
              <a:t>Guarda</a:t>
            </a:r>
            <a:r>
              <a:rPr lang="en-US" sz="2200" noProof="0" dirty="0">
                <a:solidFill>
                  <a:srgbClr val="FF0000"/>
                </a:solidFill>
                <a:ea typeface="Calibri" panose="020F0502020204030204" pitchFamily="34" charset="0"/>
              </a:rPr>
              <a:t> layout!</a:t>
            </a:r>
            <a:endParaRPr lang="en-US" sz="2200" noProof="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83727A-8F42-1DEC-000E-F7EACA6F2E4F}"/>
              </a:ext>
            </a:extLst>
          </p:cNvPr>
          <p:cNvSpPr txBox="1"/>
          <p:nvPr/>
        </p:nvSpPr>
        <p:spPr>
          <a:xfrm>
            <a:off x="571407" y="935594"/>
            <a:ext cx="63167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/>
              <a:t>aumenta</a:t>
            </a:r>
            <a:r>
              <a:rPr lang="en-US" sz="2400" b="1" dirty="0"/>
              <a:t> </a:t>
            </a:r>
            <a:r>
              <a:rPr lang="en-US" sz="2400" b="1" dirty="0" err="1"/>
              <a:t>flecha</a:t>
            </a:r>
            <a:r>
              <a:rPr lang="en-US" sz="2400" b="1" dirty="0"/>
              <a:t> Norte</a:t>
            </a:r>
            <a:endParaRPr lang="en-US" sz="2400" b="1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A0D34-9C3E-4D14-8FB1-57013EADC143}"/>
              </a:ext>
            </a:extLst>
          </p:cNvPr>
          <p:cNvSpPr txBox="1">
            <a:spLocks/>
          </p:cNvSpPr>
          <p:nvPr/>
        </p:nvSpPr>
        <p:spPr bwMode="auto">
          <a:xfrm>
            <a:off x="536242" y="143111"/>
            <a:ext cx="6034887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en-US" dirty="0" err="1"/>
              <a:t>Kria</a:t>
            </a:r>
            <a:r>
              <a:rPr lang="en-US" dirty="0"/>
              <a:t> </a:t>
            </a:r>
            <a:r>
              <a:rPr lang="en-US" dirty="0" err="1"/>
              <a:t>mapa</a:t>
            </a:r>
            <a:r>
              <a:rPr lang="en-US" dirty="0"/>
              <a:t> </a:t>
            </a:r>
            <a:r>
              <a:rPr lang="en-US" dirty="0" err="1"/>
              <a:t>temátiku</a:t>
            </a:r>
            <a:r>
              <a:rPr lang="en-US" dirty="0"/>
              <a:t> (Layout)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386730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ED42D12-E656-CEE9-8E95-AC36EFEBA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616" y="1392632"/>
            <a:ext cx="6486387" cy="441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lvl="1" indent="-3600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AutoNum type="arabicPeriod"/>
              <a:defRPr/>
            </a:pPr>
            <a:r>
              <a:rPr lang="en-US" sz="2200" dirty="0" err="1"/>
              <a:t>klik</a:t>
            </a:r>
            <a:r>
              <a:rPr lang="en-US" sz="2200" dirty="0"/>
              <a:t> </a:t>
            </a:r>
            <a:r>
              <a:rPr lang="en-US" sz="2200" i="1" dirty="0"/>
              <a:t>Add Item &gt; Add Legend </a:t>
            </a:r>
            <a:r>
              <a:rPr lang="en-US" sz="2200" dirty="0" err="1"/>
              <a:t>husi</a:t>
            </a:r>
            <a:r>
              <a:rPr lang="en-US" sz="2200" dirty="0"/>
              <a:t> menu </a:t>
            </a:r>
            <a:r>
              <a:rPr lang="en-US" sz="2200" dirty="0" err="1"/>
              <a:t>prinsipál</a:t>
            </a:r>
            <a:r>
              <a:rPr lang="en-US" sz="2200" dirty="0"/>
              <a:t> </a:t>
            </a:r>
            <a:r>
              <a:rPr lang="en-US" sz="2200" dirty="0" err="1"/>
              <a:t>ka</a:t>
            </a:r>
            <a:r>
              <a:rPr lang="en-US" sz="2200" dirty="0"/>
              <a:t> </a:t>
            </a:r>
            <a:r>
              <a:rPr lang="en-US" sz="2200" dirty="0" err="1"/>
              <a:t>husi</a:t>
            </a:r>
            <a:r>
              <a:rPr lang="en-US" sz="2200" dirty="0"/>
              <a:t> </a:t>
            </a:r>
            <a:r>
              <a:rPr lang="en-US" sz="2200" i="1" dirty="0"/>
              <a:t>Add Legend </a:t>
            </a:r>
            <a:r>
              <a:rPr lang="en-US" sz="2200" dirty="0"/>
              <a:t>button          iha </a:t>
            </a:r>
            <a:r>
              <a:rPr lang="en-US" sz="2200" dirty="0" err="1"/>
              <a:t>barra</a:t>
            </a:r>
            <a:r>
              <a:rPr lang="en-US" sz="2200" dirty="0"/>
              <a:t> </a:t>
            </a:r>
            <a:r>
              <a:rPr lang="en-US" sz="2200" dirty="0" err="1"/>
              <a:t>ferramenta</a:t>
            </a:r>
            <a:r>
              <a:rPr lang="en-US" sz="2200" dirty="0"/>
              <a:t> Toolbox.</a:t>
            </a:r>
          </a:p>
          <a:p>
            <a:pPr lvl="1" indent="-3600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AutoNum type="arabicPeriod"/>
              <a:defRPr/>
            </a:pPr>
            <a:r>
              <a:rPr lang="en-US" sz="2200" dirty="0"/>
              <a:t>Muda </a:t>
            </a:r>
            <a:r>
              <a:rPr lang="en-US" sz="2200" dirty="0" err="1"/>
              <a:t>ponteiru</a:t>
            </a:r>
            <a:r>
              <a:rPr lang="en-US" sz="2200" dirty="0"/>
              <a:t> </a:t>
            </a:r>
            <a:r>
              <a:rPr lang="en-US" sz="2200" dirty="0" err="1"/>
              <a:t>ba</a:t>
            </a:r>
            <a:r>
              <a:rPr lang="en-US" sz="2200" dirty="0"/>
              <a:t> </a:t>
            </a:r>
            <a:r>
              <a:rPr lang="en-US" sz="2200" dirty="0" err="1"/>
              <a:t>fatin</a:t>
            </a:r>
            <a:r>
              <a:rPr lang="en-US" sz="2200" dirty="0"/>
              <a:t> iha </a:t>
            </a:r>
            <a:r>
              <a:rPr lang="en-US" sz="2200" dirty="0" err="1"/>
              <a:t>dezeñu</a:t>
            </a:r>
            <a:r>
              <a:rPr lang="en-US" sz="2200" dirty="0"/>
              <a:t> </a:t>
            </a:r>
            <a:r>
              <a:rPr lang="en-US" sz="2200" dirty="0" err="1"/>
              <a:t>ne'ebé</a:t>
            </a:r>
            <a:r>
              <a:rPr lang="en-US" sz="2200" dirty="0"/>
              <a:t> </a:t>
            </a:r>
            <a:r>
              <a:rPr lang="en-US" sz="2200" dirty="0" err="1"/>
              <a:t>ita</a:t>
            </a:r>
            <a:r>
              <a:rPr lang="en-US" sz="2200" dirty="0"/>
              <a:t>-boot </a:t>
            </a:r>
            <a:r>
              <a:rPr lang="en-US" sz="2200" dirty="0" err="1"/>
              <a:t>hakarak</a:t>
            </a:r>
            <a:r>
              <a:rPr lang="en-US" sz="2200" dirty="0"/>
              <a:t> </a:t>
            </a:r>
            <a:r>
              <a:rPr lang="en-US" sz="2200" dirty="0" err="1"/>
              <a:t>inklui</a:t>
            </a:r>
            <a:r>
              <a:rPr lang="en-US" sz="2200" dirty="0"/>
              <a:t> </a:t>
            </a:r>
            <a:r>
              <a:rPr lang="en-US" sz="2200" dirty="0" err="1"/>
              <a:t>lejenda</a:t>
            </a:r>
            <a:r>
              <a:rPr lang="en-US" sz="2200" dirty="0"/>
              <a:t> iha </a:t>
            </a:r>
            <a:r>
              <a:rPr lang="en-US" sz="2200" dirty="0" err="1"/>
              <a:t>mapa</a:t>
            </a:r>
            <a:r>
              <a:rPr lang="en-US" sz="2200" dirty="0"/>
              <a:t>.</a:t>
            </a:r>
          </a:p>
          <a:p>
            <a:pPr lvl="1" indent="-3600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AutoNum type="arabicPeriod"/>
              <a:defRPr/>
            </a:pPr>
            <a:r>
              <a:rPr lang="en-US" sz="2200" dirty="0" err="1"/>
              <a:t>Dezeña</a:t>
            </a:r>
            <a:r>
              <a:rPr lang="en-US" sz="2200" dirty="0"/>
              <a:t> </a:t>
            </a:r>
            <a:r>
              <a:rPr lang="en-US" sz="2200" dirty="0" err="1"/>
              <a:t>área</a:t>
            </a:r>
            <a:r>
              <a:rPr lang="en-US" sz="2200" dirty="0"/>
              <a:t> </a:t>
            </a:r>
            <a:r>
              <a:rPr lang="en-US" sz="2200" dirty="0" err="1"/>
              <a:t>ida</a:t>
            </a:r>
            <a:r>
              <a:rPr lang="en-US" sz="2200" dirty="0"/>
              <a:t> </a:t>
            </a:r>
            <a:r>
              <a:rPr lang="en-US" sz="2200" dirty="0" err="1"/>
              <a:t>ne'ebé</a:t>
            </a:r>
            <a:r>
              <a:rPr lang="en-US" sz="2200" dirty="0"/>
              <a:t> </a:t>
            </a:r>
            <a:r>
              <a:rPr lang="en-US" sz="2200" dirty="0" err="1"/>
              <a:t>koresponde</a:t>
            </a:r>
            <a:r>
              <a:rPr lang="en-US" sz="2200" dirty="0"/>
              <a:t> </a:t>
            </a:r>
            <a:r>
              <a:rPr lang="en-US" sz="2200" dirty="0" err="1"/>
              <a:t>ba</a:t>
            </a:r>
            <a:r>
              <a:rPr lang="en-US" sz="2200" dirty="0"/>
              <a:t> </a:t>
            </a:r>
            <a:r>
              <a:rPr lang="en-US" sz="2200" dirty="0" err="1"/>
              <a:t>lejenda</a:t>
            </a:r>
            <a:r>
              <a:rPr lang="en-US" sz="2200" dirty="0"/>
              <a:t> </a:t>
            </a:r>
            <a:r>
              <a:rPr lang="en-US" sz="2200" dirty="0" err="1"/>
              <a:t>nia</a:t>
            </a:r>
            <a:r>
              <a:rPr lang="en-US" sz="2200" dirty="0"/>
              <a:t> </a:t>
            </a:r>
            <a:r>
              <a:rPr lang="en-US" sz="2200" dirty="0" err="1"/>
              <a:t>luan</a:t>
            </a:r>
            <a:r>
              <a:rPr lang="en-US" sz="2200" dirty="0"/>
              <a:t>. </a:t>
            </a:r>
            <a:r>
              <a:rPr lang="en-US" sz="2200" dirty="0" err="1"/>
              <a:t>Lejenda</a:t>
            </a:r>
            <a:r>
              <a:rPr lang="en-US" sz="2200" dirty="0"/>
              <a:t> </a:t>
            </a:r>
            <a:r>
              <a:rPr lang="en-US" sz="2200" dirty="0" err="1"/>
              <a:t>mosu</a:t>
            </a:r>
            <a:r>
              <a:rPr lang="en-US" sz="2200" dirty="0"/>
              <a:t> iha </a:t>
            </a:r>
            <a:r>
              <a:rPr lang="en-US" sz="2200" dirty="0" err="1"/>
              <a:t>mapa</a:t>
            </a:r>
            <a:r>
              <a:rPr lang="en-US" sz="2200" dirty="0"/>
              <a:t> (Nota: </a:t>
            </a:r>
            <a:r>
              <a:rPr lang="en-US" sz="2200" dirty="0" err="1"/>
              <a:t>lejenda</a:t>
            </a:r>
            <a:r>
              <a:rPr lang="en-US" sz="2200" dirty="0"/>
              <a:t> </a:t>
            </a:r>
            <a:r>
              <a:rPr lang="en-US" sz="2200" dirty="0" err="1"/>
              <a:t>nia</a:t>
            </a:r>
            <a:r>
              <a:rPr lang="en-US" sz="2200" dirty="0"/>
              <a:t> </a:t>
            </a:r>
            <a:r>
              <a:rPr lang="en-US" sz="2200" dirty="0" err="1"/>
              <a:t>medida</a:t>
            </a:r>
            <a:r>
              <a:rPr lang="en-US" sz="2200" dirty="0"/>
              <a:t> </a:t>
            </a:r>
            <a:r>
              <a:rPr lang="en-US" sz="2200" dirty="0" err="1"/>
              <a:t>depende</a:t>
            </a:r>
            <a:r>
              <a:rPr lang="en-US" sz="2200" dirty="0"/>
              <a:t> </a:t>
            </a:r>
            <a:r>
              <a:rPr lang="en-US" sz="2200" dirty="0" err="1"/>
              <a:t>ba</a:t>
            </a:r>
            <a:r>
              <a:rPr lang="en-US" sz="2200" dirty="0"/>
              <a:t> </a:t>
            </a:r>
            <a:r>
              <a:rPr lang="en-US" sz="2200" dirty="0" err="1"/>
              <a:t>númeru</a:t>
            </a:r>
            <a:r>
              <a:rPr lang="en-US" sz="2200" dirty="0"/>
              <a:t> </a:t>
            </a:r>
            <a:r>
              <a:rPr lang="en-US" sz="2200" dirty="0" err="1"/>
              <a:t>hosi</a:t>
            </a:r>
            <a:r>
              <a:rPr lang="en-US" sz="2200" dirty="0"/>
              <a:t> </a:t>
            </a:r>
            <a:r>
              <a:rPr lang="en-US" sz="2200" dirty="0" err="1"/>
              <a:t>kamada</a:t>
            </a:r>
            <a:r>
              <a:rPr lang="en-US" sz="2200" dirty="0"/>
              <a:t> </a:t>
            </a:r>
            <a:r>
              <a:rPr lang="en-US" sz="2200" dirty="0" err="1"/>
              <a:t>sira</a:t>
            </a:r>
            <a:r>
              <a:rPr lang="en-US" sz="2200" dirty="0"/>
              <a:t> iha </a:t>
            </a:r>
            <a:r>
              <a:rPr lang="en-US" sz="2200" dirty="0" err="1"/>
              <a:t>mapa</a:t>
            </a:r>
            <a:r>
              <a:rPr lang="en-US" sz="2200" dirty="0"/>
              <a:t> no </a:t>
            </a:r>
            <a:r>
              <a:rPr lang="en-US" sz="2200" dirty="0" err="1"/>
              <a:t>simbololojia</a:t>
            </a:r>
            <a:r>
              <a:rPr lang="en-US" sz="2200" dirty="0"/>
              <a:t> </a:t>
            </a:r>
            <a:r>
              <a:rPr lang="en-US" sz="2200" dirty="0" err="1"/>
              <a:t>sira</a:t>
            </a:r>
            <a:r>
              <a:rPr lang="en-US" sz="2200" dirty="0"/>
              <a:t> </a:t>
            </a:r>
            <a:r>
              <a:rPr lang="en-US" sz="2200" dirty="0" err="1"/>
              <a:t>ne'ebé</a:t>
            </a:r>
            <a:r>
              <a:rPr lang="en-US" sz="2200" dirty="0"/>
              <a:t> uza).</a:t>
            </a:r>
          </a:p>
          <a:p>
            <a:pPr lvl="1" indent="-3600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AutoNum type="arabicPeriod"/>
              <a:defRPr/>
            </a:pPr>
            <a:r>
              <a:rPr lang="en-US" sz="2200" dirty="0" err="1"/>
              <a:t>Depois</a:t>
            </a:r>
            <a:r>
              <a:rPr lang="en-US" sz="2200" dirty="0"/>
              <a:t> </a:t>
            </a:r>
            <a:r>
              <a:rPr lang="en-US" sz="2200" dirty="0" err="1"/>
              <a:t>ita</a:t>
            </a:r>
            <a:r>
              <a:rPr lang="en-US" sz="2200" dirty="0"/>
              <a:t>-boot </a:t>
            </a:r>
            <a:r>
              <a:rPr lang="en-US" sz="2200" dirty="0" err="1"/>
              <a:t>bele</a:t>
            </a:r>
            <a:r>
              <a:rPr lang="en-US" sz="2200" dirty="0"/>
              <a:t> </a:t>
            </a:r>
            <a:r>
              <a:rPr lang="en-US" sz="2200" dirty="0" err="1"/>
              <a:t>ajusta</a:t>
            </a:r>
            <a:r>
              <a:rPr lang="en-US" sz="2200" dirty="0"/>
              <a:t> </a:t>
            </a:r>
            <a:r>
              <a:rPr lang="en-US" sz="2200" dirty="0" err="1"/>
              <a:t>propriedade</a:t>
            </a:r>
            <a:r>
              <a:rPr lang="en-US" sz="2200" dirty="0"/>
              <a:t> </a:t>
            </a:r>
            <a:r>
              <a:rPr lang="en-US" sz="2200" dirty="0" err="1"/>
              <a:t>sira</a:t>
            </a:r>
            <a:r>
              <a:rPr lang="en-US" sz="2200" dirty="0"/>
              <a:t> </a:t>
            </a:r>
            <a:r>
              <a:rPr lang="en-US" sz="2200" dirty="0" err="1"/>
              <a:t>lejenda</a:t>
            </a:r>
            <a:r>
              <a:rPr lang="en-US" sz="2200" dirty="0"/>
              <a:t> nian uza </a:t>
            </a:r>
            <a:r>
              <a:rPr lang="en-US" sz="2200" dirty="0" err="1"/>
              <a:t>funsaun</a:t>
            </a:r>
            <a:r>
              <a:rPr lang="en-US" sz="2200" dirty="0"/>
              <a:t> </a:t>
            </a:r>
            <a:r>
              <a:rPr lang="en-US" sz="2200" dirty="0" err="1"/>
              <a:t>oioin</a:t>
            </a:r>
            <a:r>
              <a:rPr lang="en-US" sz="2200" dirty="0"/>
              <a:t> </a:t>
            </a:r>
            <a:r>
              <a:rPr lang="en-US" sz="2200" dirty="0" err="1"/>
              <a:t>ne'ebé</a:t>
            </a:r>
            <a:r>
              <a:rPr lang="en-US" sz="2200" dirty="0"/>
              <a:t> </a:t>
            </a:r>
            <a:r>
              <a:rPr lang="en-US" sz="2200" dirty="0" err="1"/>
              <a:t>disponivel</a:t>
            </a:r>
            <a:r>
              <a:rPr lang="en-US" sz="2200" dirty="0"/>
              <a:t> iha tab </a:t>
            </a:r>
            <a:r>
              <a:rPr lang="en-US" sz="2200" dirty="0" err="1"/>
              <a:t>Propriedade</a:t>
            </a:r>
            <a:r>
              <a:rPr lang="en-US" sz="2200" dirty="0"/>
              <a:t> Item nian iha </a:t>
            </a:r>
            <a:r>
              <a:rPr lang="en-US" sz="2200" dirty="0" err="1"/>
              <a:t>painél</a:t>
            </a:r>
            <a:r>
              <a:rPr lang="en-US" sz="2200" dirty="0"/>
              <a:t> </a:t>
            </a:r>
            <a:r>
              <a:rPr lang="en-US" sz="2200" dirty="0" err="1"/>
              <a:t>ne'ebé</a:t>
            </a:r>
            <a:r>
              <a:rPr lang="en-US" sz="2200" dirty="0"/>
              <a:t> </a:t>
            </a:r>
            <a:r>
              <a:rPr lang="en-US" sz="2200" dirty="0" err="1"/>
              <a:t>mosu</a:t>
            </a:r>
            <a:r>
              <a:rPr lang="en-US" sz="2200" dirty="0"/>
              <a:t> iha </a:t>
            </a:r>
            <a:r>
              <a:rPr lang="en-US" sz="2200" dirty="0" err="1"/>
              <a:t>liman</a:t>
            </a:r>
            <a:r>
              <a:rPr lang="en-US" sz="2200" dirty="0"/>
              <a:t>-loos.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4185947-BF24-A65A-FA4B-3E9544DF2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98" t="13481" r="37621" b="64084"/>
          <a:stretch/>
        </p:blipFill>
        <p:spPr>
          <a:xfrm>
            <a:off x="8746010" y="1442204"/>
            <a:ext cx="1305306" cy="9108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670BDB-B871-A5A9-CBA9-E9EE25228F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" t="41579" r="97540" b="54967"/>
          <a:stretch/>
        </p:blipFill>
        <p:spPr>
          <a:xfrm>
            <a:off x="3729785" y="1780131"/>
            <a:ext cx="530847" cy="50685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16253A0-47BB-0B98-D4A3-51F3D3D4BAC5}"/>
              </a:ext>
            </a:extLst>
          </p:cNvPr>
          <p:cNvCxnSpPr>
            <a:cxnSpLocks/>
          </p:cNvCxnSpPr>
          <p:nvPr/>
        </p:nvCxnSpPr>
        <p:spPr>
          <a:xfrm>
            <a:off x="9638021" y="1541217"/>
            <a:ext cx="0" cy="262217"/>
          </a:xfrm>
          <a:prstGeom prst="line">
            <a:avLst/>
          </a:prstGeom>
          <a:ln w="3810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ACDF689-5E24-60E7-0859-B345A237A84E}"/>
              </a:ext>
            </a:extLst>
          </p:cNvPr>
          <p:cNvCxnSpPr>
            <a:cxnSpLocks/>
          </p:cNvCxnSpPr>
          <p:nvPr/>
        </p:nvCxnSpPr>
        <p:spPr>
          <a:xfrm>
            <a:off x="9510274" y="1668962"/>
            <a:ext cx="255494" cy="0"/>
          </a:xfrm>
          <a:prstGeom prst="line">
            <a:avLst/>
          </a:prstGeom>
          <a:ln w="3810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420719F-F58D-69F1-9136-9BF122F125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132" t="47004" r="44241" b="32421"/>
          <a:stretch/>
        </p:blipFill>
        <p:spPr>
          <a:xfrm>
            <a:off x="8654219" y="2417360"/>
            <a:ext cx="1246073" cy="10112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BE1D13-47DD-7FE7-3B5A-ADA43DF102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3210" y="3749685"/>
            <a:ext cx="2494587" cy="24442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0FF01E-BB61-56D3-F0DA-38DCD80518AE}"/>
              </a:ext>
            </a:extLst>
          </p:cNvPr>
          <p:cNvSpPr txBox="1"/>
          <p:nvPr/>
        </p:nvSpPr>
        <p:spPr>
          <a:xfrm>
            <a:off x="571407" y="935594"/>
            <a:ext cx="63167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/>
              <a:t>Hatama</a:t>
            </a:r>
            <a:r>
              <a:rPr lang="en-US" sz="2400" b="1" dirty="0"/>
              <a:t> </a:t>
            </a:r>
            <a:r>
              <a:rPr lang="en-US" sz="2400" b="1" dirty="0" err="1"/>
              <a:t>lejenda</a:t>
            </a:r>
            <a:endParaRPr lang="en-US" sz="2400" b="1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58C5F1-19E8-4DE4-AB14-AD9489580D04}"/>
              </a:ext>
            </a:extLst>
          </p:cNvPr>
          <p:cNvSpPr txBox="1">
            <a:spLocks/>
          </p:cNvSpPr>
          <p:nvPr/>
        </p:nvSpPr>
        <p:spPr bwMode="auto">
          <a:xfrm>
            <a:off x="536242" y="143111"/>
            <a:ext cx="6034887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en-US" dirty="0" err="1"/>
              <a:t>Kria</a:t>
            </a:r>
            <a:r>
              <a:rPr lang="en-US" dirty="0"/>
              <a:t> </a:t>
            </a:r>
            <a:r>
              <a:rPr lang="en-US" dirty="0" err="1"/>
              <a:t>mapa</a:t>
            </a:r>
            <a:r>
              <a:rPr lang="en-US" dirty="0"/>
              <a:t> </a:t>
            </a:r>
            <a:r>
              <a:rPr lang="en-US" dirty="0" err="1"/>
              <a:t>temátiku</a:t>
            </a:r>
            <a:r>
              <a:rPr lang="en-US" dirty="0"/>
              <a:t> (Layout)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094427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FF0C084-2713-3601-6E01-8FAC0E0AF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287" y="1449388"/>
            <a:ext cx="3548581" cy="8179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431E526-A6DD-68A2-0DBB-62AC73BF8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246" y="1383864"/>
            <a:ext cx="6418373" cy="4113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lvl="1" indent="-360000" defTabSz="685800">
              <a:lnSpc>
                <a:spcPct val="9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Hatur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Item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Lejenda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sira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ba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Manuál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atu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permite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ita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-boot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atu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edita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elementu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lejenda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sira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ida-idak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  <a:endParaRPr lang="en-US" sz="2200" noProof="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lvl="1" indent="-360000" defTabSz="685800">
              <a:lnSpc>
                <a:spcPct val="9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Atu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muda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item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ida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tun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ka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sa'e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iha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lista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klik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item iha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seksaun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Legend Items,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hafoin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uza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butaun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"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Tuun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"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ka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"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Sa'e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" iha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lista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nia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okos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  <a:endParaRPr lang="en-US" sz="2200" noProof="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lvl="1" indent="-360000" defTabSz="685800">
              <a:lnSpc>
                <a:spcPct val="9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Atu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hasai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sasán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ida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hosi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lejenda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klika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sasán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ne'e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no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hafoin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klika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i="1" noProof="0" dirty="0">
                <a:solidFill>
                  <a:srgbClr val="000000"/>
                </a:solidFill>
                <a:ea typeface="Calibri" panose="020F0502020204030204" pitchFamily="34" charset="0"/>
              </a:rPr>
              <a:t>Minus</a:t>
            </a:r>
            <a:r>
              <a:rPr lang="en-US" sz="2200" noProof="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botaun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  <a:endParaRPr lang="en-US" sz="2200" noProof="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lvl="1" indent="-360000" defTabSz="685800">
              <a:lnSpc>
                <a:spcPct val="9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Se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ita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-boot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presiza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atu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aumenta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elementu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lejenda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ida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klik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butaun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Hatama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Hili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kamada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ne'ebé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ita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-boot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hakarak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atu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aumenta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hosi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lista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ne'ebé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mosu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hafoin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klik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i="1" noProof="0" dirty="0">
                <a:solidFill>
                  <a:srgbClr val="000000"/>
                </a:solidFill>
                <a:ea typeface="Calibri" panose="020F0502020204030204" pitchFamily="34" charset="0"/>
              </a:rPr>
              <a:t>OK</a:t>
            </a:r>
            <a:r>
              <a:rPr lang="en-US" sz="2200" noProof="0" dirty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  <a:endParaRPr lang="en-US" sz="2200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C1D699-E39A-9F59-C523-51CD547EF3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559" y="2649032"/>
            <a:ext cx="929309" cy="4867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DF9500-D893-0EA0-7BF1-79F91073EC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908" y="3655844"/>
            <a:ext cx="482976" cy="4829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2819E8-C274-0332-CFBF-F8AF12E2CB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727" y="4592507"/>
            <a:ext cx="498157" cy="48306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946CE2A-AD9C-BD50-4393-6043C416684D}"/>
              </a:ext>
            </a:extLst>
          </p:cNvPr>
          <p:cNvSpPr/>
          <p:nvPr/>
        </p:nvSpPr>
        <p:spPr>
          <a:xfrm>
            <a:off x="7822535" y="1907650"/>
            <a:ext cx="1151464" cy="3140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B2F324F-FADD-CC28-CBEF-98E08BDE54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6476" y="2582686"/>
            <a:ext cx="2435163" cy="6194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F92C41-959F-F1BE-4B08-6BF77C6AA311}"/>
              </a:ext>
            </a:extLst>
          </p:cNvPr>
          <p:cNvSpPr txBox="1"/>
          <p:nvPr/>
        </p:nvSpPr>
        <p:spPr>
          <a:xfrm>
            <a:off x="571407" y="935594"/>
            <a:ext cx="63167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/>
              <a:t>Hatama</a:t>
            </a:r>
            <a:r>
              <a:rPr lang="en-US" sz="2400" b="1" dirty="0"/>
              <a:t> </a:t>
            </a:r>
            <a:r>
              <a:rPr lang="en-US" sz="2400" b="1" dirty="0" err="1"/>
              <a:t>lejenda</a:t>
            </a:r>
            <a:endParaRPr lang="en-US" sz="2400" b="1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90B091-5239-FEDC-9B07-1A2D9C87AD12}"/>
              </a:ext>
            </a:extLst>
          </p:cNvPr>
          <p:cNvSpPr txBox="1">
            <a:spLocks/>
          </p:cNvSpPr>
          <p:nvPr/>
        </p:nvSpPr>
        <p:spPr bwMode="auto">
          <a:xfrm>
            <a:off x="536242" y="143111"/>
            <a:ext cx="6034887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en-US" dirty="0" err="1"/>
              <a:t>Kria</a:t>
            </a:r>
            <a:r>
              <a:rPr lang="en-US" dirty="0"/>
              <a:t> </a:t>
            </a:r>
            <a:r>
              <a:rPr lang="en-US" dirty="0" err="1"/>
              <a:t>mapa</a:t>
            </a:r>
            <a:r>
              <a:rPr lang="en-US" dirty="0"/>
              <a:t> </a:t>
            </a:r>
            <a:r>
              <a:rPr lang="en-US" dirty="0" err="1"/>
              <a:t>temátiku</a:t>
            </a:r>
            <a:r>
              <a:rPr lang="en-US" dirty="0"/>
              <a:t> (Layout)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474937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C2AADF4-D18C-060C-C2B1-1F59C9320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340" y="3697608"/>
            <a:ext cx="1072243" cy="15346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431E526-A6DD-68A2-0DBB-62AC73BF8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587" y="1550417"/>
            <a:ext cx="6481145" cy="182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lvl="1" indent="-360000" defTabSz="685800">
              <a:lnSpc>
                <a:spcPct val="9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Atu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muda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rótulu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husi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item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lejenda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ida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klik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ida-ne'e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hafoin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klik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iha </a:t>
            </a:r>
            <a:r>
              <a:rPr lang="en-US" sz="2200" i="1" dirty="0">
                <a:solidFill>
                  <a:srgbClr val="000000"/>
                </a:solidFill>
                <a:ea typeface="Calibri" panose="020F0502020204030204" pitchFamily="34" charset="0"/>
              </a:rPr>
              <a:t>Edit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botaun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</a:p>
          <a:p>
            <a:pPr lvl="1" indent="-360000" defTabSz="685800">
              <a:lnSpc>
                <a:spcPct val="9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Edita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rótulu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iha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painél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ne'ebé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mosu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hafoin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klik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butaun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Back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hodi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fila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fali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ba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Propriedade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Item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</a:rPr>
              <a:t>Lenda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 nian.</a:t>
            </a:r>
            <a:endParaRPr lang="en-US" sz="2000" i="1" noProof="0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92348A-F605-5340-80E9-5C43B75011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115" y="1507940"/>
            <a:ext cx="660491" cy="6004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8629C5-0E83-C3DC-F0EB-5204ACB66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9092" y="2403932"/>
            <a:ext cx="498158" cy="46702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9607D94-44C9-410F-4B9B-BEAC6572265E}"/>
              </a:ext>
            </a:extLst>
          </p:cNvPr>
          <p:cNvSpPr txBox="1"/>
          <p:nvPr/>
        </p:nvSpPr>
        <p:spPr>
          <a:xfrm>
            <a:off x="522624" y="3957086"/>
            <a:ext cx="66528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defTabSz="685800"/>
            <a:r>
              <a:rPr lang="en-US" sz="2000" i="1" dirty="0" err="1">
                <a:solidFill>
                  <a:srgbClr val="000000"/>
                </a:solidFill>
                <a:ea typeface="Calibri" panose="020F0502020204030204" pitchFamily="34" charset="0"/>
              </a:rPr>
              <a:t>Haree</a:t>
            </a:r>
            <a:r>
              <a:rPr lang="en-US" sz="2000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a typeface="Calibri" panose="020F0502020204030204" pitchFamily="34" charset="0"/>
              </a:rPr>
              <a:t>ba</a:t>
            </a:r>
            <a:r>
              <a:rPr lang="en-US" sz="2000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a typeface="Calibri" panose="020F0502020204030204" pitchFamily="34" charset="0"/>
              </a:rPr>
              <a:t>etapa</a:t>
            </a:r>
            <a:r>
              <a:rPr lang="en-US" sz="2000" i="1" dirty="0">
                <a:solidFill>
                  <a:srgbClr val="000000"/>
                </a:solidFill>
                <a:ea typeface="Calibri" panose="020F0502020204030204" pitchFamily="34" charset="0"/>
              </a:rPr>
              <a:t> 46 </a:t>
            </a:r>
            <a:r>
              <a:rPr lang="en-US" sz="2000" i="1" dirty="0" err="1">
                <a:solidFill>
                  <a:srgbClr val="000000"/>
                </a:solidFill>
                <a:ea typeface="Calibri" panose="020F0502020204030204" pitchFamily="34" charset="0"/>
              </a:rPr>
              <a:t>to'o</a:t>
            </a:r>
            <a:r>
              <a:rPr lang="en-US" sz="2000" i="1" dirty="0">
                <a:solidFill>
                  <a:srgbClr val="000000"/>
                </a:solidFill>
                <a:ea typeface="Calibri" panose="020F0502020204030204" pitchFamily="34" charset="0"/>
              </a:rPr>
              <a:t> 48 </a:t>
            </a:r>
            <a:r>
              <a:rPr lang="en-US" sz="2000" i="1" dirty="0" err="1">
                <a:solidFill>
                  <a:srgbClr val="000000"/>
                </a:solidFill>
                <a:ea typeface="Calibri" panose="020F0502020204030204" pitchFamily="34" charset="0"/>
              </a:rPr>
              <a:t>husi</a:t>
            </a:r>
            <a:r>
              <a:rPr lang="en-US" sz="2000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a typeface="Calibri" panose="020F0502020204030204" pitchFamily="34" charset="0"/>
              </a:rPr>
              <a:t>Aneksu</a:t>
            </a:r>
            <a:r>
              <a:rPr lang="en-US" sz="2000" i="1" dirty="0">
                <a:solidFill>
                  <a:srgbClr val="000000"/>
                </a:solidFill>
                <a:ea typeface="Calibri" panose="020F0502020204030204" pitchFamily="34" charset="0"/>
              </a:rPr>
              <a:t> 3 </a:t>
            </a:r>
            <a:r>
              <a:rPr lang="en-US" sz="2000" i="1" dirty="0" err="1">
                <a:solidFill>
                  <a:srgbClr val="000000"/>
                </a:solidFill>
                <a:ea typeface="Calibri" panose="020F0502020204030204" pitchFamily="34" charset="0"/>
              </a:rPr>
              <a:t>husi</a:t>
            </a:r>
            <a:r>
              <a:rPr lang="en-US" sz="2000" i="1" dirty="0">
                <a:solidFill>
                  <a:srgbClr val="000000"/>
                </a:solidFill>
                <a:ea typeface="Calibri" panose="020F0502020204030204" pitchFamily="34" charset="0"/>
              </a:rPr>
              <a:t> Health </a:t>
            </a:r>
            <a:r>
              <a:rPr lang="en-US" sz="2000" i="1" dirty="0" err="1">
                <a:solidFill>
                  <a:srgbClr val="000000"/>
                </a:solidFill>
                <a:ea typeface="Calibri" panose="020F0502020204030204" pitchFamily="34" charset="0"/>
              </a:rPr>
              <a:t>GeoLab</a:t>
            </a:r>
            <a:r>
              <a:rPr lang="en-US" sz="2000" i="1" dirty="0">
                <a:solidFill>
                  <a:srgbClr val="000000"/>
                </a:solidFill>
                <a:ea typeface="Calibri" panose="020F0502020204030204" pitchFamily="34" charset="0"/>
              </a:rPr>
              <a:t> Guide 2.6.1 </a:t>
            </a:r>
            <a:r>
              <a:rPr lang="en-US" sz="2000" i="1" dirty="0" err="1">
                <a:solidFill>
                  <a:srgbClr val="000000"/>
                </a:solidFill>
                <a:ea typeface="Calibri" panose="020F0502020204030204" pitchFamily="34" charset="0"/>
              </a:rPr>
              <a:t>atu</a:t>
            </a:r>
            <a:r>
              <a:rPr lang="en-US" sz="2000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a typeface="Calibri" panose="020F0502020204030204" pitchFamily="34" charset="0"/>
              </a:rPr>
              <a:t>ajusta</a:t>
            </a:r>
            <a:r>
              <a:rPr lang="en-US" sz="2000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a typeface="Calibri" panose="020F0502020204030204" pitchFamily="34" charset="0"/>
              </a:rPr>
              <a:t>fonte</a:t>
            </a:r>
            <a:r>
              <a:rPr lang="en-US" sz="2000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a typeface="Calibri" panose="020F0502020204030204" pitchFamily="34" charset="0"/>
              </a:rPr>
              <a:t>lejenda</a:t>
            </a:r>
            <a:r>
              <a:rPr lang="en-US" sz="2000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a typeface="Calibri" panose="020F0502020204030204" pitchFamily="34" charset="0"/>
              </a:rPr>
              <a:t>sira</a:t>
            </a:r>
            <a:r>
              <a:rPr lang="en-US" sz="2000" i="1" dirty="0">
                <a:solidFill>
                  <a:srgbClr val="000000"/>
                </a:solidFill>
                <a:ea typeface="Calibri" panose="020F0502020204030204" pitchFamily="34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a typeface="Calibri" panose="020F0502020204030204" pitchFamily="34" charset="0"/>
              </a:rPr>
              <a:t>númeru</a:t>
            </a:r>
            <a:r>
              <a:rPr lang="en-US" sz="2000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a typeface="Calibri" panose="020F0502020204030204" pitchFamily="34" charset="0"/>
              </a:rPr>
              <a:t>husi</a:t>
            </a:r>
            <a:r>
              <a:rPr lang="en-US" sz="2000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a typeface="Calibri" panose="020F0502020204030204" pitchFamily="34" charset="0"/>
              </a:rPr>
              <a:t>koluna</a:t>
            </a:r>
            <a:r>
              <a:rPr lang="en-US" sz="2000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a typeface="Calibri" panose="020F0502020204030204" pitchFamily="34" charset="0"/>
              </a:rPr>
              <a:t>lejenda</a:t>
            </a:r>
            <a:r>
              <a:rPr lang="en-US" sz="2000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a typeface="Calibri" panose="020F0502020204030204" pitchFamily="34" charset="0"/>
              </a:rPr>
              <a:t>sira</a:t>
            </a:r>
            <a:r>
              <a:rPr lang="en-US" sz="2000" i="1" dirty="0">
                <a:solidFill>
                  <a:srgbClr val="000000"/>
                </a:solidFill>
                <a:ea typeface="Calibri" panose="020F0502020204030204" pitchFamily="34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a typeface="Calibri" panose="020F0502020204030204" pitchFamily="34" charset="0"/>
              </a:rPr>
              <a:t>ka</a:t>
            </a:r>
            <a:r>
              <a:rPr lang="en-US" sz="2000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a typeface="Calibri" panose="020F0502020204030204" pitchFamily="34" charset="0"/>
              </a:rPr>
              <a:t>atu</a:t>
            </a:r>
            <a:r>
              <a:rPr lang="en-US" sz="2000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a typeface="Calibri" panose="020F0502020204030204" pitchFamily="34" charset="0"/>
              </a:rPr>
              <a:t>ajusta</a:t>
            </a:r>
            <a:r>
              <a:rPr lang="en-US" sz="2000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a typeface="Calibri" panose="020F0502020204030204" pitchFamily="34" charset="0"/>
              </a:rPr>
              <a:t>luan</a:t>
            </a:r>
            <a:r>
              <a:rPr lang="en-US" sz="2000" i="1" dirty="0">
                <a:solidFill>
                  <a:srgbClr val="000000"/>
                </a:solidFill>
                <a:ea typeface="Calibri" panose="020F0502020204030204" pitchFamily="34" charset="0"/>
              </a:rPr>
              <a:t> no </a:t>
            </a:r>
            <a:r>
              <a:rPr lang="en-US" sz="2000" i="1" dirty="0" err="1">
                <a:solidFill>
                  <a:srgbClr val="000000"/>
                </a:solidFill>
                <a:ea typeface="Calibri" panose="020F0502020204030204" pitchFamily="34" charset="0"/>
              </a:rPr>
              <a:t>aas</a:t>
            </a:r>
            <a:r>
              <a:rPr lang="en-US" sz="2000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a typeface="Calibri" panose="020F0502020204030204" pitchFamily="34" charset="0"/>
              </a:rPr>
              <a:t>husi</a:t>
            </a:r>
            <a:r>
              <a:rPr lang="en-US" sz="2000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a typeface="Calibri" panose="020F0502020204030204" pitchFamily="34" charset="0"/>
              </a:rPr>
              <a:t>símbolu</a:t>
            </a:r>
            <a:r>
              <a:rPr lang="en-US" sz="2000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a typeface="Calibri" panose="020F0502020204030204" pitchFamily="34" charset="0"/>
              </a:rPr>
              <a:t>sira</a:t>
            </a:r>
            <a:r>
              <a:rPr lang="en-US" sz="2000" i="1" dirty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  <a:endParaRPr lang="en-US" sz="2000" i="1" noProof="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E6B1E77-C686-3894-DB56-2C8417D0F6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520" t="38265" r="10441" b="47050"/>
          <a:stretch/>
        </p:blipFill>
        <p:spPr>
          <a:xfrm>
            <a:off x="9547250" y="4843452"/>
            <a:ext cx="636737" cy="5738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62381CE-547C-5204-3D9D-9C38C8772CFA}"/>
              </a:ext>
            </a:extLst>
          </p:cNvPr>
          <p:cNvSpPr txBox="1"/>
          <p:nvPr/>
        </p:nvSpPr>
        <p:spPr>
          <a:xfrm>
            <a:off x="8442617" y="5467276"/>
            <a:ext cx="19952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noProof="0" dirty="0"/>
              <a:t>EN_Guide_HGLC_Part2_6_1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734D88-0925-4B67-92A9-580EA735B20C}"/>
              </a:ext>
            </a:extLst>
          </p:cNvPr>
          <p:cNvSpPr txBox="1"/>
          <p:nvPr/>
        </p:nvSpPr>
        <p:spPr>
          <a:xfrm>
            <a:off x="571407" y="935594"/>
            <a:ext cx="63167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/>
              <a:t>Hatama</a:t>
            </a:r>
            <a:r>
              <a:rPr lang="en-US" sz="2400" b="1" dirty="0"/>
              <a:t> </a:t>
            </a:r>
            <a:r>
              <a:rPr lang="en-US" sz="2400" b="1" dirty="0" err="1"/>
              <a:t>lejenda</a:t>
            </a:r>
            <a:endParaRPr lang="en-US" sz="2400" b="1" noProof="0" dirty="0"/>
          </a:p>
        </p:txBody>
      </p:sp>
      <p:pic>
        <p:nvPicPr>
          <p:cNvPr id="2" name="Picture 1" descr="A grey usb flash drive&#10;&#10;Description automatically generated">
            <a:extLst>
              <a:ext uri="{FF2B5EF4-FFF2-40B4-BE49-F238E27FC236}">
                <a16:creationId xmlns:a16="http://schemas.microsoft.com/office/drawing/2014/main" id="{E20F4109-1D1D-AD19-79E6-C4CF8350B1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185815" y="4797522"/>
            <a:ext cx="867355" cy="66569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5EADC80-A782-C065-D609-B493EBADF9BD}"/>
              </a:ext>
            </a:extLst>
          </p:cNvPr>
          <p:cNvSpPr txBox="1">
            <a:spLocks/>
          </p:cNvSpPr>
          <p:nvPr/>
        </p:nvSpPr>
        <p:spPr bwMode="auto">
          <a:xfrm>
            <a:off x="536242" y="143111"/>
            <a:ext cx="6034887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en-US" dirty="0" err="1"/>
              <a:t>Kria</a:t>
            </a:r>
            <a:r>
              <a:rPr lang="en-US" dirty="0"/>
              <a:t> </a:t>
            </a:r>
            <a:r>
              <a:rPr lang="en-US" dirty="0" err="1"/>
              <a:t>mapa</a:t>
            </a:r>
            <a:r>
              <a:rPr lang="en-US" dirty="0"/>
              <a:t> </a:t>
            </a:r>
            <a:r>
              <a:rPr lang="en-US" dirty="0" err="1"/>
              <a:t>temátiku</a:t>
            </a:r>
            <a:r>
              <a:rPr lang="en-US" dirty="0"/>
              <a:t> (Layout)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26515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B9FB60-91BD-03EB-64F7-FCC2F9273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475" y="1111487"/>
            <a:ext cx="2686050" cy="3720541"/>
          </a:xfrm>
          <a:prstGeom prst="rect">
            <a:avLst/>
          </a:prstGeom>
        </p:spPr>
      </p:pic>
      <p:sp>
        <p:nvSpPr>
          <p:cNvPr id="51205" name="Content Placeholder 2">
            <a:extLst>
              <a:ext uri="{FF2B5EF4-FFF2-40B4-BE49-F238E27FC236}">
                <a16:creationId xmlns:a16="http://schemas.microsoft.com/office/drawing/2014/main" id="{57ED12DE-7943-1EE7-EA15-952AA4F1D837}"/>
              </a:ext>
            </a:extLst>
          </p:cNvPr>
          <p:cNvSpPr txBox="1">
            <a:spLocks/>
          </p:cNvSpPr>
          <p:nvPr/>
        </p:nvSpPr>
        <p:spPr bwMode="auto">
          <a:xfrm>
            <a:off x="575991" y="1540764"/>
            <a:ext cx="5902629" cy="452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200" dirty="0" err="1"/>
              <a:t>Bainhira</a:t>
            </a:r>
            <a:r>
              <a:rPr lang="en-US" sz="2200" dirty="0"/>
              <a:t> </a:t>
            </a:r>
            <a:r>
              <a:rPr lang="en-US" sz="2200" dirty="0" err="1"/>
              <a:t>ita</a:t>
            </a:r>
            <a:r>
              <a:rPr lang="en-US" sz="2200" dirty="0"/>
              <a:t>-boot </a:t>
            </a:r>
            <a:r>
              <a:rPr lang="en-US" sz="2200" dirty="0" err="1"/>
              <a:t>remata</a:t>
            </a:r>
            <a:r>
              <a:rPr lang="en-US" sz="2200" dirty="0"/>
              <a:t> </a:t>
            </a:r>
            <a:r>
              <a:rPr lang="en-US" sz="2200" dirty="0" err="1"/>
              <a:t>ona</a:t>
            </a:r>
            <a:r>
              <a:rPr lang="en-US" sz="2200" dirty="0"/>
              <a:t> tau </a:t>
            </a:r>
            <a:r>
              <a:rPr lang="en-US" sz="2200" dirty="0" err="1"/>
              <a:t>ita</a:t>
            </a:r>
            <a:r>
              <a:rPr lang="en-US" sz="2200" dirty="0"/>
              <a:t>-boot </a:t>
            </a:r>
            <a:r>
              <a:rPr lang="en-US" sz="2200" dirty="0" err="1"/>
              <a:t>nia</a:t>
            </a:r>
            <a:r>
              <a:rPr lang="en-US" sz="2200" dirty="0"/>
              <a:t> </a:t>
            </a:r>
            <a:r>
              <a:rPr lang="en-US" sz="2200" dirty="0" err="1"/>
              <a:t>mapa</a:t>
            </a:r>
            <a:r>
              <a:rPr lang="en-US" sz="2200" dirty="0"/>
              <a:t>, </a:t>
            </a:r>
            <a:r>
              <a:rPr lang="en-US" sz="2200" dirty="0" err="1"/>
              <a:t>ita</a:t>
            </a:r>
            <a:r>
              <a:rPr lang="en-US" sz="2200" dirty="0"/>
              <a:t>-boot </a:t>
            </a:r>
            <a:r>
              <a:rPr lang="en-US" sz="2200" dirty="0" err="1"/>
              <a:t>bele</a:t>
            </a:r>
            <a:r>
              <a:rPr lang="en-US" sz="2200" dirty="0"/>
              <a:t> </a:t>
            </a:r>
            <a:r>
              <a:rPr lang="en-US" sz="2200" dirty="0" err="1"/>
              <a:t>esporta</a:t>
            </a:r>
            <a:r>
              <a:rPr lang="en-US" sz="2200" dirty="0"/>
              <a:t> </a:t>
            </a:r>
            <a:r>
              <a:rPr lang="en-US" sz="2200" dirty="0" err="1"/>
              <a:t>ida-ne'e</a:t>
            </a:r>
            <a:r>
              <a:rPr lang="en-US" sz="2200" dirty="0"/>
              <a:t> hanesan </a:t>
            </a:r>
            <a:r>
              <a:rPr lang="en-US" sz="2200" dirty="0" err="1"/>
              <a:t>arkivu</a:t>
            </a:r>
            <a:r>
              <a:rPr lang="en-US" sz="2200" dirty="0"/>
              <a:t> </a:t>
            </a:r>
            <a:r>
              <a:rPr lang="en-US" sz="2200" dirty="0" err="1"/>
              <a:t>imajen</a:t>
            </a:r>
            <a:r>
              <a:rPr lang="en-US" sz="2200" dirty="0"/>
              <a:t>, </a:t>
            </a:r>
            <a:r>
              <a:rPr lang="en-US" sz="2200" dirty="0" err="1"/>
              <a:t>arkivu</a:t>
            </a:r>
            <a:r>
              <a:rPr lang="en-US" sz="2200" dirty="0"/>
              <a:t> </a:t>
            </a:r>
            <a:r>
              <a:rPr lang="en-US" sz="2200" dirty="0" err="1"/>
              <a:t>gráfiku</a:t>
            </a:r>
            <a:r>
              <a:rPr lang="en-US" sz="2200" dirty="0"/>
              <a:t> </a:t>
            </a:r>
            <a:r>
              <a:rPr lang="en-US" sz="2200" dirty="0" err="1"/>
              <a:t>vetor</a:t>
            </a:r>
            <a:r>
              <a:rPr lang="en-US" sz="2200" dirty="0"/>
              <a:t> </a:t>
            </a:r>
            <a:r>
              <a:rPr lang="en-US" sz="2200" dirty="0" err="1"/>
              <a:t>eskalavel</a:t>
            </a:r>
            <a:r>
              <a:rPr lang="en-US" sz="2200" dirty="0"/>
              <a:t> (SVG), </a:t>
            </a:r>
            <a:r>
              <a:rPr lang="en-US" sz="2200" dirty="0" err="1"/>
              <a:t>ka</a:t>
            </a:r>
            <a:r>
              <a:rPr lang="en-US" sz="2200" dirty="0"/>
              <a:t> </a:t>
            </a:r>
            <a:r>
              <a:rPr lang="en-US" sz="2200" dirty="0" err="1"/>
              <a:t>arkivu</a:t>
            </a:r>
            <a:r>
              <a:rPr lang="en-US" sz="2200" dirty="0"/>
              <a:t> </a:t>
            </a:r>
            <a:r>
              <a:rPr lang="en-US" sz="2200" dirty="0" err="1"/>
              <a:t>Formatu</a:t>
            </a:r>
            <a:r>
              <a:rPr lang="en-US" sz="2200" dirty="0"/>
              <a:t> </a:t>
            </a:r>
            <a:r>
              <a:rPr lang="en-US" sz="2200" dirty="0" err="1"/>
              <a:t>Dokumentu</a:t>
            </a:r>
            <a:r>
              <a:rPr lang="en-US" sz="2200" dirty="0"/>
              <a:t> </a:t>
            </a:r>
            <a:r>
              <a:rPr lang="en-US" sz="2200" dirty="0" err="1"/>
              <a:t>Portável</a:t>
            </a:r>
            <a:r>
              <a:rPr lang="en-US" sz="2200" dirty="0"/>
              <a:t> (PDF).</a:t>
            </a:r>
            <a:endParaRPr lang="en-US" sz="2200" noProof="0" dirty="0"/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200" dirty="0" err="1"/>
              <a:t>Ita</a:t>
            </a:r>
            <a:r>
              <a:rPr lang="en-US" sz="2200" dirty="0"/>
              <a:t>-boot </a:t>
            </a:r>
            <a:r>
              <a:rPr lang="en-US" sz="2200" dirty="0" err="1"/>
              <a:t>bele</a:t>
            </a:r>
            <a:r>
              <a:rPr lang="en-US" sz="2200" dirty="0"/>
              <a:t> halo </a:t>
            </a:r>
            <a:r>
              <a:rPr lang="en-US" sz="2200" dirty="0" err="1"/>
              <a:t>ida-ne'e</a:t>
            </a:r>
            <a:r>
              <a:rPr lang="en-US" sz="2200" dirty="0"/>
              <a:t> </a:t>
            </a:r>
            <a:r>
              <a:rPr lang="en-US" sz="2200" dirty="0" err="1"/>
              <a:t>hodi</a:t>
            </a:r>
            <a:r>
              <a:rPr lang="en-US" sz="2200" dirty="0"/>
              <a:t> </a:t>
            </a:r>
            <a:r>
              <a:rPr lang="en-US" sz="2200" dirty="0" err="1"/>
              <a:t>ba</a:t>
            </a:r>
            <a:r>
              <a:rPr lang="en-US" sz="2200" dirty="0"/>
              <a:t> iha menu Layout </a:t>
            </a:r>
            <a:r>
              <a:rPr lang="en-US" sz="2200" dirty="0" err="1"/>
              <a:t>prinsipál</a:t>
            </a:r>
            <a:r>
              <a:rPr lang="en-US" sz="2200" dirty="0"/>
              <a:t> no </a:t>
            </a:r>
            <a:r>
              <a:rPr lang="en-US" sz="2200" dirty="0" err="1"/>
              <a:t>hili</a:t>
            </a:r>
            <a:r>
              <a:rPr lang="en-US" sz="2200" dirty="0"/>
              <a:t> Esporta hanesan </a:t>
            </a:r>
            <a:r>
              <a:rPr lang="en-US" sz="2200" dirty="0" err="1"/>
              <a:t>Imajen</a:t>
            </a:r>
            <a:r>
              <a:rPr lang="en-US" sz="2200" dirty="0"/>
              <a:t>, SVG, </a:t>
            </a:r>
            <a:r>
              <a:rPr lang="en-US" sz="2200" dirty="0" err="1"/>
              <a:t>ka</a:t>
            </a:r>
            <a:r>
              <a:rPr lang="en-US" sz="2200" dirty="0"/>
              <a:t> PDF.</a:t>
            </a:r>
            <a:endParaRPr lang="en-US" sz="2200" noProof="0" dirty="0"/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200" dirty="0" err="1"/>
              <a:t>Ka</a:t>
            </a:r>
            <a:r>
              <a:rPr lang="en-US" sz="2200" dirty="0"/>
              <a:t> </a:t>
            </a:r>
            <a:r>
              <a:rPr lang="en-US" sz="2200" dirty="0" err="1"/>
              <a:t>hodi</a:t>
            </a:r>
            <a:r>
              <a:rPr lang="en-US" sz="2200" dirty="0"/>
              <a:t> </a:t>
            </a:r>
            <a:r>
              <a:rPr lang="en-US" sz="2200" dirty="0" err="1"/>
              <a:t>hili</a:t>
            </a:r>
            <a:r>
              <a:rPr lang="en-US" sz="2200" dirty="0"/>
              <a:t> </a:t>
            </a:r>
            <a:r>
              <a:rPr lang="en-US" sz="2200" dirty="0" err="1"/>
              <a:t>ida</a:t>
            </a:r>
            <a:r>
              <a:rPr lang="en-US" sz="2200" dirty="0"/>
              <a:t> </a:t>
            </a:r>
            <a:r>
              <a:rPr lang="en-US" sz="2200" dirty="0" err="1"/>
              <a:t>hosi</a:t>
            </a:r>
            <a:r>
              <a:rPr lang="en-US" sz="2200" dirty="0"/>
              <a:t> </a:t>
            </a:r>
            <a:r>
              <a:rPr lang="en-US" sz="2200" dirty="0" err="1"/>
              <a:t>butaun</a:t>
            </a:r>
            <a:r>
              <a:rPr lang="en-US" sz="2200" dirty="0"/>
              <a:t> </a:t>
            </a:r>
            <a:r>
              <a:rPr lang="en-US" sz="2200" dirty="0" err="1"/>
              <a:t>sira</a:t>
            </a:r>
            <a:r>
              <a:rPr lang="en-US" sz="2200" dirty="0"/>
              <a:t> </a:t>
            </a:r>
            <a:r>
              <a:rPr lang="en-US" sz="2200" dirty="0" err="1"/>
              <a:t>tuirmai</a:t>
            </a:r>
            <a:r>
              <a:rPr lang="en-US" sz="2200" dirty="0"/>
              <a:t> iha </a:t>
            </a:r>
            <a:r>
              <a:rPr lang="en-US" sz="2200" dirty="0" err="1"/>
              <a:t>barra</a:t>
            </a:r>
            <a:r>
              <a:rPr lang="en-US" sz="2200" dirty="0"/>
              <a:t> </a:t>
            </a:r>
            <a:r>
              <a:rPr lang="en-US" sz="2200" dirty="0" err="1"/>
              <a:t>ferramenta</a:t>
            </a:r>
            <a:r>
              <a:rPr lang="en-US" sz="2200" dirty="0"/>
              <a:t> Layout nian.</a:t>
            </a:r>
            <a:endParaRPr lang="en-US" sz="2200" noProof="0" dirty="0"/>
          </a:p>
          <a:p>
            <a:pPr>
              <a:lnSpc>
                <a:spcPct val="90000"/>
              </a:lnSpc>
              <a:spcAft>
                <a:spcPts val="1800"/>
              </a:spcAft>
            </a:pPr>
            <a:endParaRPr lang="en-US" sz="2200" noProof="0" dirty="0"/>
          </a:p>
        </p:txBody>
      </p:sp>
      <p:sp>
        <p:nvSpPr>
          <p:cNvPr id="51207" name="Rectangle 3">
            <a:extLst>
              <a:ext uri="{FF2B5EF4-FFF2-40B4-BE49-F238E27FC236}">
                <a16:creationId xmlns:a16="http://schemas.microsoft.com/office/drawing/2014/main" id="{D2FDA5EB-024E-04C5-EB94-BAC75E158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0318" y="3638212"/>
            <a:ext cx="1982480" cy="6442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pic>
        <p:nvPicPr>
          <p:cNvPr id="51208" name="Picture 2" descr="Layout_Toolbar">
            <a:extLst>
              <a:ext uri="{FF2B5EF4-FFF2-40B4-BE49-F238E27FC236}">
                <a16:creationId xmlns:a16="http://schemas.microsoft.com/office/drawing/2014/main" id="{745B0165-4B96-D720-85A6-A5A697B36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72" r="14212"/>
          <a:stretch>
            <a:fillRect/>
          </a:stretch>
        </p:blipFill>
        <p:spPr bwMode="auto">
          <a:xfrm>
            <a:off x="2208525" y="4832028"/>
            <a:ext cx="20161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6E4D1E-F43A-D26D-C064-46A512893F31}"/>
              </a:ext>
            </a:extLst>
          </p:cNvPr>
          <p:cNvSpPr txBox="1"/>
          <p:nvPr/>
        </p:nvSpPr>
        <p:spPr>
          <a:xfrm>
            <a:off x="7451333" y="5954048"/>
            <a:ext cx="40167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noProof="0" dirty="0">
                <a:solidFill>
                  <a:srgbClr val="FF0000"/>
                </a:solidFill>
                <a:ea typeface="Calibri" panose="020F0502020204030204" pitchFamily="34" charset="0"/>
              </a:rPr>
              <a:t>...</a:t>
            </a:r>
            <a:r>
              <a:rPr lang="fi-FI" dirty="0">
                <a:solidFill>
                  <a:srgbClr val="FF0000"/>
                </a:solidFill>
                <a:ea typeface="Calibri" panose="020F0502020204030204" pitchFamily="34" charset="0"/>
              </a:rPr>
              <a:t> no keta haluha guarda layout</a:t>
            </a:r>
            <a:endParaRPr lang="en-US" noProof="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B7DBAF-3794-F6AB-3312-8B4CF81CFC6E}"/>
              </a:ext>
            </a:extLst>
          </p:cNvPr>
          <p:cNvSpPr txBox="1"/>
          <p:nvPr/>
        </p:nvSpPr>
        <p:spPr>
          <a:xfrm>
            <a:off x="8326573" y="5161738"/>
            <a:ext cx="28613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ea typeface="Calibri" panose="020F0502020204030204" pitchFamily="34" charset="0"/>
              </a:rPr>
              <a:t>Diverte</a:t>
            </a:r>
            <a:r>
              <a:rPr lang="en-US" sz="3200" dirty="0">
                <a:solidFill>
                  <a:srgbClr val="FF0000"/>
                </a:solidFill>
                <a:ea typeface="Calibri" panose="020F0502020204030204" pitchFamily="34" charset="0"/>
              </a:rPr>
              <a:t> an!</a:t>
            </a:r>
            <a:endParaRPr lang="en-US" sz="3200" noProof="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FB626E-54BD-C39E-4271-9D900BCC9508}"/>
              </a:ext>
            </a:extLst>
          </p:cNvPr>
          <p:cNvSpPr txBox="1"/>
          <p:nvPr/>
        </p:nvSpPr>
        <p:spPr>
          <a:xfrm>
            <a:off x="561679" y="935594"/>
            <a:ext cx="63167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Esporta </a:t>
            </a:r>
            <a:r>
              <a:rPr lang="en-US" sz="2400" b="1" dirty="0" err="1"/>
              <a:t>mapa</a:t>
            </a:r>
            <a:endParaRPr lang="en-US" sz="2400" b="1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A56CA5-A4D6-6759-AB62-887626AA4FE9}"/>
              </a:ext>
            </a:extLst>
          </p:cNvPr>
          <p:cNvSpPr txBox="1">
            <a:spLocks/>
          </p:cNvSpPr>
          <p:nvPr/>
        </p:nvSpPr>
        <p:spPr bwMode="auto">
          <a:xfrm>
            <a:off x="536242" y="143111"/>
            <a:ext cx="6034887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en-US" dirty="0" err="1"/>
              <a:t>Kria</a:t>
            </a:r>
            <a:r>
              <a:rPr lang="en-US" dirty="0"/>
              <a:t> </a:t>
            </a:r>
            <a:r>
              <a:rPr lang="en-US" dirty="0" err="1"/>
              <a:t>mapa</a:t>
            </a:r>
            <a:r>
              <a:rPr lang="en-US" dirty="0"/>
              <a:t> </a:t>
            </a:r>
            <a:r>
              <a:rPr lang="en-US" dirty="0" err="1"/>
              <a:t>temátiku</a:t>
            </a:r>
            <a:r>
              <a:rPr lang="en-US" dirty="0"/>
              <a:t> (Layout)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8739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2"/>
          <p:cNvSpPr>
            <a:spLocks noChangeAspect="1"/>
          </p:cNvSpPr>
          <p:nvPr/>
        </p:nvSpPr>
        <p:spPr bwMode="auto">
          <a:xfrm>
            <a:off x="2135188" y="3869334"/>
            <a:ext cx="4572000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2D4B3687-4951-4715-A961-28B7B0D3C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1156" y="4659381"/>
            <a:ext cx="716129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2800" dirty="0" err="1"/>
              <a:t>Presiza</a:t>
            </a:r>
            <a:r>
              <a:rPr lang="en-US" sz="2800" dirty="0"/>
              <a:t> </a:t>
            </a:r>
            <a:r>
              <a:rPr lang="en-US" sz="2800" dirty="0" err="1"/>
              <a:t>buka</a:t>
            </a:r>
            <a:r>
              <a:rPr lang="en-US" sz="2800" dirty="0"/>
              <a:t> </a:t>
            </a:r>
            <a:r>
              <a:rPr lang="en-US" sz="2800" dirty="0" err="1"/>
              <a:t>dalan</a:t>
            </a:r>
            <a:r>
              <a:rPr lang="en-US" sz="2800" dirty="0"/>
              <a:t> </a:t>
            </a:r>
            <a:r>
              <a:rPr lang="en-US" sz="2800" dirty="0" err="1"/>
              <a:t>ida</a:t>
            </a:r>
            <a:r>
              <a:rPr lang="en-US" sz="2800" dirty="0"/>
              <a:t> </a:t>
            </a:r>
            <a:r>
              <a:rPr lang="en-US" sz="2800" dirty="0" err="1"/>
              <a:t>atu</a:t>
            </a:r>
            <a:r>
              <a:rPr lang="en-US" sz="2800" dirty="0"/>
              <a:t> </a:t>
            </a:r>
            <a:r>
              <a:rPr lang="en-US" sz="2800" dirty="0" err="1"/>
              <a:t>reprezenta</a:t>
            </a:r>
            <a:r>
              <a:rPr lang="en-US" sz="2800" dirty="0"/>
              <a:t> </a:t>
            </a:r>
            <a:r>
              <a:rPr lang="en-US" sz="2800" dirty="0" err="1"/>
              <a:t>informasaun</a:t>
            </a:r>
            <a:r>
              <a:rPr lang="en-US" sz="2800" dirty="0"/>
              <a:t> ho </a:t>
            </a:r>
            <a:r>
              <a:rPr lang="en-US" sz="2800" dirty="0" err="1"/>
              <a:t>maneira</a:t>
            </a:r>
            <a:r>
              <a:rPr lang="en-US" sz="2800" dirty="0"/>
              <a:t> </a:t>
            </a:r>
            <a:r>
              <a:rPr lang="en-US" sz="2800" dirty="0" err="1"/>
              <a:t>ida</a:t>
            </a:r>
            <a:r>
              <a:rPr lang="en-US" sz="2800" dirty="0"/>
              <a:t> </a:t>
            </a:r>
            <a:r>
              <a:rPr lang="en-US" sz="2800" dirty="0" err="1"/>
              <a:t>ne'ebé</a:t>
            </a:r>
            <a:r>
              <a:rPr lang="en-US" sz="2800" dirty="0"/>
              <a:t> </a:t>
            </a:r>
            <a:r>
              <a:rPr lang="en-US" sz="2800" dirty="0" err="1"/>
              <a:t>maka</a:t>
            </a:r>
            <a:r>
              <a:rPr lang="en-US" sz="2800" dirty="0"/>
              <a:t> </a:t>
            </a:r>
            <a:r>
              <a:rPr lang="en-US" sz="2800" dirty="0" err="1"/>
              <a:t>atrativu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vizuál</a:t>
            </a:r>
            <a:endParaRPr lang="en-US" sz="2800" noProof="0" dirty="0"/>
          </a:p>
        </p:txBody>
      </p:sp>
      <p:sp>
        <p:nvSpPr>
          <p:cNvPr id="11" name="Right Arrow 13">
            <a:extLst>
              <a:ext uri="{FF2B5EF4-FFF2-40B4-BE49-F238E27FC236}">
                <a16:creationId xmlns:a16="http://schemas.microsoft.com/office/drawing/2014/main" id="{B44CF65F-C52A-4094-977D-69C189F4EED5}"/>
              </a:ext>
            </a:extLst>
          </p:cNvPr>
          <p:cNvSpPr/>
          <p:nvPr/>
        </p:nvSpPr>
        <p:spPr>
          <a:xfrm>
            <a:off x="1626345" y="4697770"/>
            <a:ext cx="431800" cy="422275"/>
          </a:xfrm>
          <a:prstGeom prst="rightArrow">
            <a:avLst/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noProof="0" dirty="0">
              <a:solidFill>
                <a:schemeClr val="tx1"/>
              </a:solidFill>
            </a:endParaRPr>
          </a:p>
        </p:txBody>
      </p:sp>
      <p:grpSp>
        <p:nvGrpSpPr>
          <p:cNvPr id="12" name="Group 290">
            <a:extLst>
              <a:ext uri="{FF2B5EF4-FFF2-40B4-BE49-F238E27FC236}">
                <a16:creationId xmlns:a16="http://schemas.microsoft.com/office/drawing/2014/main" id="{C4AAF0D1-22CE-4663-826E-B10AE5CB6F10}"/>
              </a:ext>
            </a:extLst>
          </p:cNvPr>
          <p:cNvGrpSpPr>
            <a:grpSpLocks/>
          </p:cNvGrpSpPr>
          <p:nvPr/>
        </p:nvGrpSpPr>
        <p:grpSpPr bwMode="auto">
          <a:xfrm>
            <a:off x="9930627" y="4117941"/>
            <a:ext cx="1270056" cy="1512968"/>
            <a:chOff x="975" y="2189"/>
            <a:chExt cx="1185" cy="1214"/>
          </a:xfrm>
        </p:grpSpPr>
        <p:pic>
          <p:nvPicPr>
            <p:cNvPr id="14" name="Picture 5" descr="MCj04344110000[1]">
              <a:extLst>
                <a:ext uri="{FF2B5EF4-FFF2-40B4-BE49-F238E27FC236}">
                  <a16:creationId xmlns:a16="http://schemas.microsoft.com/office/drawing/2014/main" id="{ADE3D815-3740-48DB-ADF0-7BFE4902B4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2251"/>
              <a:ext cx="1024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24A8CFBC-8687-4462-998D-1D781E304A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05393">
              <a:off x="1742" y="2189"/>
              <a:ext cx="418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en-US" sz="2200" b="1" noProof="0" dirty="0"/>
                <a:t>??</a:t>
              </a:r>
            </a:p>
          </p:txBody>
        </p:sp>
      </p:grpSp>
      <p:sp>
        <p:nvSpPr>
          <p:cNvPr id="3" name="Rectangle 12">
            <a:extLst>
              <a:ext uri="{FF2B5EF4-FFF2-40B4-BE49-F238E27FC236}">
                <a16:creationId xmlns:a16="http://schemas.microsoft.com/office/drawing/2014/main" id="{103DB731-B827-7F4B-1B73-C56786B3B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841" y="979523"/>
            <a:ext cx="11228222" cy="32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36000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800" u="sng" dirty="0" err="1"/>
              <a:t>Objetivu</a:t>
            </a:r>
            <a:r>
              <a:rPr lang="en-US" sz="2800" dirty="0"/>
              <a:t>: </a:t>
            </a:r>
            <a:r>
              <a:rPr lang="en-US" sz="2800" dirty="0" err="1"/>
              <a:t>Tulun</a:t>
            </a:r>
            <a:r>
              <a:rPr lang="en-US" sz="2800" dirty="0"/>
              <a:t> </a:t>
            </a:r>
            <a:r>
              <a:rPr lang="en-US" sz="2800" dirty="0" err="1"/>
              <a:t>esforsu</a:t>
            </a:r>
            <a:r>
              <a:rPr lang="en-US" sz="2800" dirty="0"/>
              <a:t> </a:t>
            </a:r>
            <a:r>
              <a:rPr lang="en-US" sz="2800" dirty="0" err="1"/>
              <a:t>sira</a:t>
            </a:r>
            <a:r>
              <a:rPr lang="en-US" sz="2800" dirty="0"/>
              <a:t> </a:t>
            </a:r>
            <a:r>
              <a:rPr lang="en-US" sz="2800" dirty="0" err="1"/>
              <a:t>prevensaun</a:t>
            </a:r>
            <a:r>
              <a:rPr lang="en-US" sz="2800" dirty="0"/>
              <a:t> HIV/SIDA </a:t>
            </a:r>
            <a:r>
              <a:rPr lang="en-US" sz="2800" dirty="0" err="1"/>
              <a:t>nian</a:t>
            </a:r>
            <a:r>
              <a:rPr lang="en-US" sz="2800" dirty="0"/>
              <a:t> </a:t>
            </a:r>
            <a:r>
              <a:rPr lang="en-US" sz="2800" dirty="0" err="1"/>
              <a:t>ne'ebé</a:t>
            </a:r>
            <a:r>
              <a:rPr lang="en-US" sz="2800" dirty="0"/>
              <a:t> </a:t>
            </a:r>
            <a:r>
              <a:rPr lang="en-US" sz="2800" dirty="0" err="1"/>
              <a:t>la'o</a:t>
            </a:r>
            <a:r>
              <a:rPr lang="en-US" sz="2800" dirty="0"/>
              <a:t> </a:t>
            </a:r>
            <a:r>
              <a:rPr lang="en-US" sz="2800" dirty="0" err="1"/>
              <a:t>hela</a:t>
            </a:r>
            <a:endParaRPr lang="en-US" sz="2800" dirty="0"/>
          </a:p>
          <a:p>
            <a:pPr marL="457200" indent="-36000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800" u="sng" dirty="0" err="1"/>
              <a:t>Audiénsia</a:t>
            </a:r>
            <a:r>
              <a:rPr lang="en-US" sz="2800" dirty="0"/>
              <a:t>: </a:t>
            </a:r>
            <a:r>
              <a:rPr lang="en-US" sz="2800" dirty="0" err="1"/>
              <a:t>Ofisiál</a:t>
            </a:r>
            <a:r>
              <a:rPr lang="en-US" sz="2800" dirty="0"/>
              <a:t> </a:t>
            </a:r>
            <a:r>
              <a:rPr lang="en-US" sz="2800" dirty="0" err="1"/>
              <a:t>Prevensaun</a:t>
            </a:r>
            <a:r>
              <a:rPr lang="en-US" sz="2800" dirty="0"/>
              <a:t> no </a:t>
            </a:r>
            <a:r>
              <a:rPr lang="en-US" sz="2800" dirty="0" err="1"/>
              <a:t>Kontrolu</a:t>
            </a:r>
            <a:r>
              <a:rPr lang="en-US" sz="2800" dirty="0"/>
              <a:t> </a:t>
            </a:r>
            <a:r>
              <a:rPr lang="en-US" sz="2800" dirty="0" err="1"/>
              <a:t>Moras</a:t>
            </a:r>
            <a:r>
              <a:rPr lang="en-US" sz="2800" dirty="0"/>
              <a:t> </a:t>
            </a:r>
            <a:r>
              <a:rPr lang="en-US" sz="2800" dirty="0" err="1"/>
              <a:t>iha</a:t>
            </a:r>
            <a:r>
              <a:rPr lang="en-US" sz="2800" dirty="0"/>
              <a:t> </a:t>
            </a:r>
            <a:r>
              <a:rPr lang="en-US" sz="2800" dirty="0" err="1"/>
              <a:t>nivel</a:t>
            </a:r>
            <a:r>
              <a:rPr lang="en-US" sz="2800" dirty="0"/>
              <a:t> </a:t>
            </a:r>
            <a:r>
              <a:rPr lang="en-US" sz="2800" dirty="0" err="1"/>
              <a:t>provínsia</a:t>
            </a:r>
            <a:endParaRPr lang="en-US" sz="2800" dirty="0"/>
          </a:p>
          <a:p>
            <a:pPr marL="457200" indent="-36000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800" u="sng" dirty="0" err="1"/>
              <a:t>Konteudu</a:t>
            </a:r>
            <a:r>
              <a:rPr lang="en-US" sz="2800" u="sng" dirty="0"/>
              <a:t> :</a:t>
            </a:r>
            <a:endParaRPr lang="en-US" sz="2800" u="sng" noProof="0" dirty="0"/>
          </a:p>
          <a:p>
            <a:pPr marL="828000" lvl="1" indent="-36000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800" dirty="0" err="1"/>
              <a:t>Númeru</a:t>
            </a:r>
            <a:r>
              <a:rPr lang="en-US" sz="2800" dirty="0"/>
              <a:t> </a:t>
            </a:r>
            <a:r>
              <a:rPr lang="en-US" sz="2800" dirty="0" err="1"/>
              <a:t>kazu</a:t>
            </a:r>
            <a:r>
              <a:rPr lang="en-US" sz="2800" dirty="0"/>
              <a:t> HIV:</a:t>
            </a:r>
            <a:endParaRPr lang="en-US" sz="2800" noProof="0" dirty="0"/>
          </a:p>
          <a:p>
            <a:pPr marL="1188000" lvl="2" indent="-36000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 err="1"/>
              <a:t>Tuir</a:t>
            </a:r>
            <a:r>
              <a:rPr lang="en-US" sz="2800" dirty="0"/>
              <a:t> </a:t>
            </a:r>
            <a:r>
              <a:rPr lang="en-US" sz="2800" dirty="0" err="1"/>
              <a:t>fatin</a:t>
            </a:r>
            <a:r>
              <a:rPr lang="en-US" sz="2800" dirty="0"/>
              <a:t> halo </a:t>
            </a:r>
            <a:r>
              <a:rPr lang="en-US" sz="2800" dirty="0" err="1"/>
              <a:t>relatoriu</a:t>
            </a:r>
            <a:r>
              <a:rPr lang="en-US" sz="2800" dirty="0"/>
              <a:t> </a:t>
            </a:r>
            <a:r>
              <a:rPr lang="en-US" sz="2800" dirty="0" err="1"/>
              <a:t>iha</a:t>
            </a:r>
            <a:r>
              <a:rPr lang="en-US" sz="2800" dirty="0"/>
              <a:t> </a:t>
            </a:r>
            <a:r>
              <a:rPr lang="en-US" sz="2800" dirty="0" err="1"/>
              <a:t>nivel</a:t>
            </a:r>
            <a:r>
              <a:rPr lang="en-US" sz="2800" dirty="0"/>
              <a:t> </a:t>
            </a:r>
            <a:r>
              <a:rPr lang="en-US" sz="2800" dirty="0" err="1"/>
              <a:t>fasilidade</a:t>
            </a:r>
            <a:r>
              <a:rPr lang="en-US" sz="2800" dirty="0"/>
              <a:t> </a:t>
            </a:r>
            <a:r>
              <a:rPr lang="en-US" sz="2800" dirty="0" err="1"/>
              <a:t>saude</a:t>
            </a:r>
            <a:endParaRPr lang="en-US" sz="2800" dirty="0"/>
          </a:p>
          <a:p>
            <a:pPr marL="1188000" lvl="2" indent="-36000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 err="1"/>
              <a:t>Tuir</a:t>
            </a:r>
            <a:r>
              <a:rPr lang="en-US" sz="2800" dirty="0"/>
              <a:t> </a:t>
            </a:r>
            <a:r>
              <a:rPr lang="en-US" sz="2800" dirty="0" err="1"/>
              <a:t>fatin</a:t>
            </a:r>
            <a:r>
              <a:rPr lang="en-US" sz="2800" dirty="0"/>
              <a:t> </a:t>
            </a:r>
            <a:r>
              <a:rPr lang="en-US" sz="2800" dirty="0" err="1"/>
              <a:t>orijen</a:t>
            </a:r>
            <a:r>
              <a:rPr lang="en-US" sz="2800" dirty="0"/>
              <a:t> </a:t>
            </a:r>
            <a:r>
              <a:rPr lang="en-US" sz="2800" dirty="0" err="1"/>
              <a:t>iha</a:t>
            </a:r>
            <a:r>
              <a:rPr lang="en-US" sz="2800" dirty="0"/>
              <a:t> </a:t>
            </a:r>
            <a:r>
              <a:rPr lang="en-US" sz="2800" dirty="0" err="1"/>
              <a:t>nivel</a:t>
            </a:r>
            <a:r>
              <a:rPr lang="en-US" sz="2800" dirty="0"/>
              <a:t> barangay</a:t>
            </a:r>
            <a:endParaRPr lang="en-US" sz="2800" noProof="0" dirty="0"/>
          </a:p>
          <a:p>
            <a:pPr marL="457200" indent="-36000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PT" sz="2800" u="sng" dirty="0"/>
              <a:t>Médiu</a:t>
            </a:r>
            <a:r>
              <a:rPr lang="pt-PT" sz="2800" dirty="0"/>
              <a:t>: Mapa ho medida A4 ne'ebé rai iha PDF</a:t>
            </a:r>
            <a:endParaRPr lang="en-US" sz="2800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4CAC008-B56F-916B-86A0-008DEF26FFAA}"/>
              </a:ext>
            </a:extLst>
          </p:cNvPr>
          <p:cNvSpPr txBox="1">
            <a:spLocks/>
          </p:cNvSpPr>
          <p:nvPr/>
        </p:nvSpPr>
        <p:spPr bwMode="auto">
          <a:xfrm>
            <a:off x="538023" y="130761"/>
            <a:ext cx="1113804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pt-BR" dirty="0"/>
              <a:t>Pedidu simu ona ba mapa ida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8311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4C819-5C6E-320C-28CC-E693F04B54BA}"/>
              </a:ext>
            </a:extLst>
          </p:cNvPr>
          <p:cNvSpPr txBox="1">
            <a:spLocks/>
          </p:cNvSpPr>
          <p:nvPr/>
        </p:nvSpPr>
        <p:spPr bwMode="auto">
          <a:xfrm>
            <a:off x="531772" y="135474"/>
            <a:ext cx="11110523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en-US" dirty="0" err="1"/>
              <a:t>Dadus</a:t>
            </a:r>
            <a:r>
              <a:rPr lang="en-US" dirty="0"/>
              <a:t> </a:t>
            </a:r>
            <a:r>
              <a:rPr lang="en-US" dirty="0" err="1"/>
              <a:t>jeoespasiál</a:t>
            </a:r>
            <a:r>
              <a:rPr lang="en-US" dirty="0"/>
              <a:t> </a:t>
            </a:r>
            <a:r>
              <a:rPr lang="en-US" dirty="0" err="1"/>
              <a:t>hotu-hotu</a:t>
            </a:r>
            <a:r>
              <a:rPr lang="en-US" dirty="0"/>
              <a:t> </a:t>
            </a:r>
            <a:r>
              <a:rPr lang="en-US" dirty="0" err="1"/>
              <a:t>iha</a:t>
            </a:r>
            <a:r>
              <a:rPr lang="en-US" dirty="0"/>
              <a:t> </a:t>
            </a:r>
            <a:r>
              <a:rPr lang="en-US" dirty="0" err="1"/>
              <a:t>ona</a:t>
            </a:r>
            <a:r>
              <a:rPr lang="en-US" dirty="0"/>
              <a:t> QGIS </a:t>
            </a:r>
            <a:r>
              <a:rPr lang="en-US" dirty="0" err="1"/>
              <a:t>husi</a:t>
            </a:r>
            <a:r>
              <a:rPr lang="en-US" dirty="0"/>
              <a:t> </a:t>
            </a:r>
            <a:r>
              <a:rPr lang="en-US" dirty="0" err="1"/>
              <a:t>Ezersísiu</a:t>
            </a:r>
            <a:r>
              <a:rPr lang="en-US" dirty="0"/>
              <a:t> 4</a:t>
            </a:r>
            <a:endParaRPr lang="en-US" noProof="0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C7E560C9-0F56-CFC4-EBDA-959885693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0248" y="4318995"/>
            <a:ext cx="714204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200" dirty="0" err="1"/>
              <a:t>Loke</a:t>
            </a:r>
            <a:r>
              <a:rPr lang="en-US" sz="2200" dirty="0"/>
              <a:t> </a:t>
            </a:r>
            <a:r>
              <a:rPr lang="en-US" sz="2200" dirty="0" err="1"/>
              <a:t>fali</a:t>
            </a:r>
            <a:r>
              <a:rPr lang="en-US" sz="2200" dirty="0"/>
              <a:t> </a:t>
            </a:r>
            <a:r>
              <a:rPr lang="en-US" sz="2200" dirty="0" err="1"/>
              <a:t>Ita</a:t>
            </a:r>
            <a:r>
              <a:rPr lang="en-US" sz="2200" dirty="0"/>
              <a:t>-boot </a:t>
            </a:r>
            <a:r>
              <a:rPr lang="en-US" sz="2200" dirty="0" err="1"/>
              <a:t>nia</a:t>
            </a:r>
            <a:r>
              <a:rPr lang="en-US" sz="2200" dirty="0"/>
              <a:t> </a:t>
            </a:r>
            <a:r>
              <a:rPr lang="en-US" sz="2200" dirty="0" err="1"/>
              <a:t>projetu</a:t>
            </a:r>
            <a:r>
              <a:rPr lang="en-US" sz="2200" dirty="0"/>
              <a:t> </a:t>
            </a:r>
            <a:r>
              <a:rPr lang="en-US" sz="2200" dirty="0" err="1"/>
              <a:t>ne'ebé</a:t>
            </a:r>
            <a:r>
              <a:rPr lang="en-US" sz="2200" dirty="0"/>
              <a:t> </a:t>
            </a:r>
            <a:r>
              <a:rPr lang="en-US" sz="2200" dirty="0" err="1"/>
              <a:t>kria</a:t>
            </a:r>
            <a:r>
              <a:rPr lang="en-US" sz="2200" dirty="0"/>
              <a:t> </a:t>
            </a:r>
            <a:r>
              <a:rPr lang="en-US" sz="2200" dirty="0" err="1"/>
              <a:t>durante</a:t>
            </a:r>
            <a:r>
              <a:rPr lang="en-US" sz="2200" dirty="0"/>
              <a:t> </a:t>
            </a:r>
            <a:r>
              <a:rPr lang="en-US" sz="2200" dirty="0" err="1"/>
              <a:t>Ezersísiu</a:t>
            </a:r>
            <a:r>
              <a:rPr lang="en-US" sz="2200" dirty="0"/>
              <a:t> 4</a:t>
            </a:r>
            <a:endParaRPr lang="en-US" sz="2200" noProof="0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5F4F20E0-DB56-702E-AC68-E9282A228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765" y="5458745"/>
            <a:ext cx="999683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200" dirty="0"/>
              <a:t>Agora </a:t>
            </a:r>
            <a:r>
              <a:rPr lang="en-US" sz="2200" dirty="0" err="1"/>
              <a:t>ita</a:t>
            </a:r>
            <a:r>
              <a:rPr lang="en-US" sz="2200" dirty="0"/>
              <a:t> </a:t>
            </a:r>
            <a:r>
              <a:rPr lang="en-US" sz="2200" dirty="0" err="1"/>
              <a:t>sei</a:t>
            </a:r>
            <a:r>
              <a:rPr lang="en-US" sz="2200" dirty="0"/>
              <a:t> </a:t>
            </a:r>
            <a:r>
              <a:rPr lang="en-US" sz="2200" dirty="0" err="1"/>
              <a:t>liga</a:t>
            </a:r>
            <a:r>
              <a:rPr lang="en-US" sz="2200" dirty="0"/>
              <a:t> </a:t>
            </a:r>
            <a:r>
              <a:rPr lang="en-US" sz="2200" dirty="0" err="1"/>
              <a:t>dadus</a:t>
            </a:r>
            <a:r>
              <a:rPr lang="en-US" sz="2200" dirty="0"/>
              <a:t> </a:t>
            </a:r>
            <a:r>
              <a:rPr lang="en-US" sz="2200" dirty="0" err="1"/>
              <a:t>estatístiku</a:t>
            </a:r>
            <a:r>
              <a:rPr lang="en-US" sz="2200" dirty="0"/>
              <a:t> </a:t>
            </a:r>
            <a:r>
              <a:rPr lang="en-US" sz="2200" dirty="0" err="1"/>
              <a:t>sira</a:t>
            </a:r>
            <a:r>
              <a:rPr lang="en-US" sz="2200" dirty="0"/>
              <a:t> ho </a:t>
            </a:r>
            <a:r>
              <a:rPr lang="en-US" sz="2200" dirty="0" err="1"/>
              <a:t>dadus</a:t>
            </a:r>
            <a:r>
              <a:rPr lang="en-US" sz="2200" dirty="0"/>
              <a:t> </a:t>
            </a:r>
            <a:r>
              <a:rPr lang="en-US" sz="2200" dirty="0" err="1"/>
              <a:t>jeoespasiál</a:t>
            </a:r>
            <a:r>
              <a:rPr lang="en-US" sz="2200" dirty="0"/>
              <a:t> </a:t>
            </a:r>
            <a:r>
              <a:rPr lang="en-US" sz="2200" dirty="0" err="1"/>
              <a:t>sira</a:t>
            </a:r>
            <a:r>
              <a:rPr lang="en-US" sz="2200" dirty="0"/>
              <a:t> </a:t>
            </a:r>
            <a:r>
              <a:rPr lang="en-US" sz="2200" dirty="0" err="1"/>
              <a:t>hodi</a:t>
            </a:r>
            <a:r>
              <a:rPr lang="en-US" sz="2200" dirty="0"/>
              <a:t> </a:t>
            </a:r>
            <a:r>
              <a:rPr lang="en-US" sz="2200" dirty="0" err="1"/>
              <a:t>kria</a:t>
            </a:r>
            <a:r>
              <a:rPr lang="en-US" sz="2200" dirty="0"/>
              <a:t> </a:t>
            </a:r>
            <a:r>
              <a:rPr lang="en-US" sz="2200" dirty="0" err="1"/>
              <a:t>dadus</a:t>
            </a:r>
            <a:r>
              <a:rPr lang="en-US" sz="2200" dirty="0"/>
              <a:t> </a:t>
            </a:r>
            <a:r>
              <a:rPr lang="en-US" sz="2200" dirty="0" err="1"/>
              <a:t>jeográfiku</a:t>
            </a:r>
            <a:r>
              <a:rPr lang="en-US" sz="2200" dirty="0"/>
              <a:t> </a:t>
            </a:r>
            <a:r>
              <a:rPr lang="en-US" sz="2200" dirty="0" err="1"/>
              <a:t>sira</a:t>
            </a:r>
            <a:endParaRPr lang="en-US" sz="2200" noProof="0" dirty="0"/>
          </a:p>
        </p:txBody>
      </p:sp>
      <p:sp>
        <p:nvSpPr>
          <p:cNvPr id="13" name="AutoShape 32">
            <a:extLst>
              <a:ext uri="{FF2B5EF4-FFF2-40B4-BE49-F238E27FC236}">
                <a16:creationId xmlns:a16="http://schemas.microsoft.com/office/drawing/2014/main" id="{3BC79D30-F571-D592-6109-257F8C795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88" y="4293291"/>
            <a:ext cx="407139" cy="338441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4" name="AutoShape 32">
            <a:extLst>
              <a:ext uri="{FF2B5EF4-FFF2-40B4-BE49-F238E27FC236}">
                <a16:creationId xmlns:a16="http://schemas.microsoft.com/office/drawing/2014/main" id="{D178D9C1-F2AE-5E04-2C65-14F23DF30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05" y="5504877"/>
            <a:ext cx="407139" cy="338441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5" name="AutoShape 32">
            <a:extLst>
              <a:ext uri="{FF2B5EF4-FFF2-40B4-BE49-F238E27FC236}">
                <a16:creationId xmlns:a16="http://schemas.microsoft.com/office/drawing/2014/main" id="{17B482AA-C567-368D-2213-426C461F6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05" y="4749537"/>
            <a:ext cx="382656" cy="292786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BE740D3A-1322-6171-9D47-FA50D3681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9086" y="4709508"/>
            <a:ext cx="949481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200" dirty="0" err="1"/>
              <a:t>Salva</a:t>
            </a:r>
            <a:r>
              <a:rPr lang="en-US" sz="2200" dirty="0"/>
              <a:t> </a:t>
            </a:r>
            <a:r>
              <a:rPr lang="en-US" sz="2200" dirty="0" err="1"/>
              <a:t>ita</a:t>
            </a:r>
            <a:r>
              <a:rPr lang="en-US" sz="2200" dirty="0"/>
              <a:t>-boot </a:t>
            </a:r>
            <a:r>
              <a:rPr lang="en-US" sz="2200" dirty="0" err="1"/>
              <a:t>nia</a:t>
            </a:r>
            <a:r>
              <a:rPr lang="en-US" sz="2200" dirty="0"/>
              <a:t> </a:t>
            </a:r>
            <a:r>
              <a:rPr lang="en-US" sz="2200" dirty="0" err="1"/>
              <a:t>projetu</a:t>
            </a:r>
            <a:r>
              <a:rPr lang="en-US" sz="2200" dirty="0"/>
              <a:t> </a:t>
            </a:r>
            <a:r>
              <a:rPr lang="en-US" sz="2200" dirty="0" err="1"/>
              <a:t>hanesan</a:t>
            </a:r>
            <a:r>
              <a:rPr lang="en-US" sz="2200" dirty="0"/>
              <a:t> </a:t>
            </a:r>
            <a:r>
              <a:rPr lang="en-US" sz="2200" dirty="0" err="1"/>
              <a:t>Ezersísiu</a:t>
            </a:r>
            <a:r>
              <a:rPr lang="en-US" sz="2200" dirty="0"/>
              <a:t> 5 </a:t>
            </a:r>
            <a:r>
              <a:rPr lang="en-US" sz="2200" dirty="0" err="1"/>
              <a:t>hodi</a:t>
            </a:r>
            <a:r>
              <a:rPr lang="en-US" sz="2200" dirty="0"/>
              <a:t> </a:t>
            </a:r>
            <a:r>
              <a:rPr lang="en-US" sz="2200" dirty="0" err="1"/>
              <a:t>klika</a:t>
            </a:r>
            <a:r>
              <a:rPr lang="en-US" sz="2200" dirty="0"/>
              <a:t> </a:t>
            </a:r>
            <a:r>
              <a:rPr lang="en-US" sz="2200" i="1" noProof="0" dirty="0"/>
              <a:t>Project &gt; Save As</a:t>
            </a:r>
            <a:r>
              <a:rPr lang="en-US" sz="2200" noProof="0" dirty="0"/>
              <a:t>… </a:t>
            </a:r>
            <a:r>
              <a:rPr lang="en-US" sz="2200" dirty="0" err="1"/>
              <a:t>husi</a:t>
            </a:r>
            <a:r>
              <a:rPr lang="en-US" sz="2200" dirty="0"/>
              <a:t> menu </a:t>
            </a:r>
            <a:r>
              <a:rPr lang="en-US" sz="2200" dirty="0" err="1"/>
              <a:t>prinsipál</a:t>
            </a:r>
            <a:r>
              <a:rPr lang="en-US" sz="2200" dirty="0"/>
              <a:t>. Ba </a:t>
            </a:r>
            <a:r>
              <a:rPr lang="en-US" sz="2200" dirty="0" err="1"/>
              <a:t>iha</a:t>
            </a:r>
            <a:r>
              <a:rPr lang="en-US" sz="2200" dirty="0"/>
              <a:t> pasta EXERCISES/EXE_5 no </a:t>
            </a:r>
            <a:r>
              <a:rPr lang="en-US" sz="2200" dirty="0" err="1"/>
              <a:t>hakerek</a:t>
            </a:r>
            <a:r>
              <a:rPr lang="en-US" sz="2200" dirty="0"/>
              <a:t> </a:t>
            </a:r>
            <a:r>
              <a:rPr lang="en-US" sz="2200" dirty="0" err="1"/>
              <a:t>naran</a:t>
            </a:r>
            <a:r>
              <a:rPr lang="en-US" sz="2200" dirty="0"/>
              <a:t> </a:t>
            </a:r>
            <a:r>
              <a:rPr lang="en-US" sz="2200" dirty="0" err="1"/>
              <a:t>arkivu</a:t>
            </a:r>
            <a:r>
              <a:rPr lang="en-US" sz="2200" dirty="0"/>
              <a:t> </a:t>
            </a:r>
            <a:r>
              <a:rPr lang="en-US" sz="2200" dirty="0" err="1"/>
              <a:t>ida</a:t>
            </a:r>
            <a:r>
              <a:rPr lang="en-US" sz="2200" dirty="0"/>
              <a:t> (EXE_5).</a:t>
            </a:r>
            <a:endParaRPr lang="en-US" sz="2200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9EDD6B-F301-0552-CA7D-C0A564C7B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224" y="833472"/>
            <a:ext cx="5390522" cy="341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759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14">
            <a:extLst>
              <a:ext uri="{FF2B5EF4-FFF2-40B4-BE49-F238E27FC236}">
                <a16:creationId xmlns:a16="http://schemas.microsoft.com/office/drawing/2014/main" id="{39849398-4143-4B9C-88EB-3B908417D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372" y="3502852"/>
            <a:ext cx="6719128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57200" indent="-360000" fontAlgn="base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+mj-lt"/>
              <a:buAutoNum type="arabicPeriod" startAt="5"/>
              <a:defRPr/>
            </a:pPr>
            <a:r>
              <a:rPr lang="en-US" sz="2200" dirty="0" err="1"/>
              <a:t>Loke</a:t>
            </a:r>
            <a:r>
              <a:rPr lang="en-US" sz="2200" dirty="0"/>
              <a:t> </a:t>
            </a:r>
            <a:r>
              <a:rPr lang="en-US" sz="2200" dirty="0" err="1"/>
              <a:t>tabela</a:t>
            </a:r>
            <a:r>
              <a:rPr lang="en-US" sz="2200" dirty="0"/>
              <a:t> </a:t>
            </a:r>
            <a:r>
              <a:rPr lang="en-US" sz="2200" dirty="0" err="1"/>
              <a:t>atributu</a:t>
            </a:r>
            <a:r>
              <a:rPr lang="en-US" sz="2200" dirty="0"/>
              <a:t> </a:t>
            </a:r>
            <a:r>
              <a:rPr lang="en-US" sz="2200" dirty="0" err="1"/>
              <a:t>sira</a:t>
            </a:r>
            <a:r>
              <a:rPr lang="en-US" sz="2200" dirty="0"/>
              <a:t> </a:t>
            </a:r>
            <a:r>
              <a:rPr lang="en-US" sz="2200" dirty="0" err="1"/>
              <a:t>hosi</a:t>
            </a:r>
            <a:r>
              <a:rPr lang="en-US" sz="2200" dirty="0"/>
              <a:t> </a:t>
            </a:r>
            <a:r>
              <a:rPr lang="en-US" sz="2200" dirty="0" err="1"/>
              <a:t>arkivu</a:t>
            </a:r>
            <a:r>
              <a:rPr lang="en-US" sz="2200" dirty="0"/>
              <a:t> Excel </a:t>
            </a:r>
            <a:r>
              <a:rPr lang="en-US" sz="2200" dirty="0" err="1"/>
              <a:t>ne'ebé</a:t>
            </a:r>
            <a:r>
              <a:rPr lang="en-US" sz="2200" dirty="0"/>
              <a:t> </a:t>
            </a:r>
            <a:r>
              <a:rPr lang="en-US" sz="2200" dirty="0" err="1"/>
              <a:t>ita</a:t>
            </a:r>
            <a:r>
              <a:rPr lang="en-US" sz="2200" dirty="0"/>
              <a:t> </a:t>
            </a:r>
            <a:r>
              <a:rPr lang="en-US" sz="2200" dirty="0" err="1"/>
              <a:t>foin</a:t>
            </a:r>
            <a:r>
              <a:rPr lang="en-US" sz="2200" dirty="0"/>
              <a:t> </a:t>
            </a:r>
            <a:r>
              <a:rPr lang="en-US" sz="2200" dirty="0" err="1"/>
              <a:t>aumenta</a:t>
            </a:r>
            <a:r>
              <a:rPr lang="en-US" sz="2200" dirty="0"/>
              <a:t> no </a:t>
            </a:r>
            <a:r>
              <a:rPr lang="en-US" sz="2200" dirty="0" err="1"/>
              <a:t>tabela</a:t>
            </a:r>
            <a:r>
              <a:rPr lang="en-US" sz="2200" dirty="0"/>
              <a:t> </a:t>
            </a:r>
            <a:r>
              <a:rPr lang="en-US" sz="2200" dirty="0" err="1"/>
              <a:t>atributu</a:t>
            </a:r>
            <a:r>
              <a:rPr lang="en-US" sz="2200" dirty="0"/>
              <a:t> </a:t>
            </a:r>
            <a:r>
              <a:rPr lang="en-US" sz="2200" dirty="0" err="1"/>
              <a:t>sira</a:t>
            </a:r>
            <a:r>
              <a:rPr lang="en-US" sz="2200" dirty="0"/>
              <a:t> </a:t>
            </a:r>
            <a:r>
              <a:rPr lang="en-US" sz="2200" dirty="0" err="1"/>
              <a:t>hosi</a:t>
            </a:r>
            <a:r>
              <a:rPr lang="en-US" sz="2200" dirty="0"/>
              <a:t> </a:t>
            </a:r>
            <a:r>
              <a:rPr lang="en-US" sz="2200" dirty="0" err="1"/>
              <a:t>arkivu</a:t>
            </a:r>
            <a:r>
              <a:rPr lang="en-US" sz="2200" dirty="0"/>
              <a:t> forma </a:t>
            </a:r>
            <a:r>
              <a:rPr lang="en-US" sz="2200" dirty="0" err="1"/>
              <a:t>baliza</a:t>
            </a:r>
            <a:r>
              <a:rPr lang="en-US" sz="2200" dirty="0"/>
              <a:t> barangay </a:t>
            </a:r>
            <a:r>
              <a:rPr lang="en-US" sz="2200" dirty="0" err="1"/>
              <a:t>nian</a:t>
            </a:r>
            <a:r>
              <a:rPr lang="en-US" sz="2200" dirty="0"/>
              <a:t> no </a:t>
            </a:r>
            <a:r>
              <a:rPr lang="en-US" sz="2200" dirty="0" err="1"/>
              <a:t>kompara</a:t>
            </a:r>
            <a:r>
              <a:rPr lang="en-US" sz="2200" dirty="0"/>
              <a:t> </a:t>
            </a:r>
            <a:r>
              <a:rPr lang="en-US" sz="2200" dirty="0" err="1"/>
              <a:t>tabela</a:t>
            </a:r>
            <a:r>
              <a:rPr lang="en-US" sz="2200" dirty="0"/>
              <a:t> </a:t>
            </a:r>
            <a:r>
              <a:rPr lang="en-US" sz="2200" dirty="0" err="1"/>
              <a:t>rua</a:t>
            </a:r>
            <a:r>
              <a:rPr lang="en-US" sz="2200" dirty="0"/>
              <a:t> </a:t>
            </a:r>
            <a:r>
              <a:rPr lang="en-US" sz="2200" dirty="0" err="1"/>
              <a:t>ne'e</a:t>
            </a:r>
            <a:r>
              <a:rPr lang="en-US" sz="2200" dirty="0"/>
              <a:t>.</a:t>
            </a:r>
            <a:endParaRPr lang="en-US" sz="2200" noProof="0" dirty="0"/>
          </a:p>
        </p:txBody>
      </p:sp>
      <p:sp>
        <p:nvSpPr>
          <p:cNvPr id="23562" name="Rectangle 12">
            <a:extLst>
              <a:ext uri="{FF2B5EF4-FFF2-40B4-BE49-F238E27FC236}">
                <a16:creationId xmlns:a16="http://schemas.microsoft.com/office/drawing/2014/main" id="{726E06B6-032F-4445-926E-C6EF60624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871" y="1513810"/>
            <a:ext cx="10965269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360000">
              <a:spcAft>
                <a:spcPts val="600"/>
              </a:spcAft>
              <a:buFontTx/>
              <a:buAutoNum type="arabicPeriod"/>
              <a:defRPr/>
            </a:pPr>
            <a:r>
              <a:rPr lang="en-US" sz="2200" dirty="0" err="1">
                <a:cs typeface="Arial" panose="020B0604020202020204" pitchFamily="34" charset="0"/>
              </a:rPr>
              <a:t>Klik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iha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i="1" noProof="0" dirty="0">
                <a:cs typeface="Arial" panose="020B0604020202020204" pitchFamily="34" charset="0"/>
              </a:rPr>
              <a:t>Add Vector Layer </a:t>
            </a:r>
            <a:r>
              <a:rPr lang="en-US" sz="2200" dirty="0" err="1">
                <a:cs typeface="Arial" panose="020B0604020202020204" pitchFamily="34" charset="0"/>
              </a:rPr>
              <a:t>Butaun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nian</a:t>
            </a:r>
            <a:endParaRPr lang="en-US" sz="2200" noProof="0" dirty="0">
              <a:cs typeface="Arial" panose="020B0604020202020204" pitchFamily="34" charset="0"/>
            </a:endParaRPr>
          </a:p>
          <a:p>
            <a:pPr marL="457200" indent="-360000">
              <a:spcAft>
                <a:spcPts val="600"/>
              </a:spcAft>
              <a:buFontTx/>
              <a:buAutoNum type="arabicPeriod"/>
              <a:defRPr/>
            </a:pPr>
            <a:r>
              <a:rPr lang="en-US" sz="2200" dirty="0" err="1">
                <a:cs typeface="Arial" panose="020B0604020202020204" pitchFamily="34" charset="0"/>
              </a:rPr>
              <a:t>Ita</a:t>
            </a:r>
            <a:r>
              <a:rPr lang="en-US" sz="2200" dirty="0">
                <a:cs typeface="Arial" panose="020B0604020202020204" pitchFamily="34" charset="0"/>
              </a:rPr>
              <a:t>-boot </a:t>
            </a:r>
            <a:r>
              <a:rPr lang="en-US" sz="2200" dirty="0" err="1">
                <a:cs typeface="Arial" panose="020B0604020202020204" pitchFamily="34" charset="0"/>
              </a:rPr>
              <a:t>sei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uza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arkivu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b="1" dirty="0">
                <a:cs typeface="Arial" panose="020B0604020202020204" pitchFamily="34" charset="0"/>
              </a:rPr>
              <a:t>Tot_Cases_Bgy_200327.xlsx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ne'ebé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ita</a:t>
            </a:r>
            <a:r>
              <a:rPr lang="en-US" sz="2200" dirty="0">
                <a:cs typeface="Arial" panose="020B0604020202020204" pitchFamily="34" charset="0"/>
              </a:rPr>
              <a:t>-boot </a:t>
            </a:r>
            <a:r>
              <a:rPr lang="en-US" sz="2200" dirty="0" err="1">
                <a:cs typeface="Arial" panose="020B0604020202020204" pitchFamily="34" charset="0"/>
              </a:rPr>
              <a:t>kria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iha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Ezersísiu</a:t>
            </a:r>
            <a:r>
              <a:rPr lang="en-US" sz="2200" dirty="0">
                <a:cs typeface="Arial" panose="020B0604020202020204" pitchFamily="34" charset="0"/>
              </a:rPr>
              <a:t> 3. Ba </a:t>
            </a:r>
            <a:r>
              <a:rPr lang="en-US" sz="2200" dirty="0" err="1">
                <a:cs typeface="Arial" panose="020B0604020202020204" pitchFamily="34" charset="0"/>
              </a:rPr>
              <a:t>iha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nia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fatin</a:t>
            </a:r>
            <a:r>
              <a:rPr lang="en-US" sz="2200" dirty="0">
                <a:cs typeface="Arial" panose="020B0604020202020204" pitchFamily="34" charset="0"/>
              </a:rPr>
              <a:t> pasta </a:t>
            </a:r>
            <a:r>
              <a:rPr lang="en-US" sz="2200" dirty="0" err="1">
                <a:cs typeface="Arial" panose="020B0604020202020204" pitchFamily="34" charset="0"/>
              </a:rPr>
              <a:t>nian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iha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ita</a:t>
            </a:r>
            <a:r>
              <a:rPr lang="en-US" sz="2200" dirty="0">
                <a:cs typeface="Arial" panose="020B0604020202020204" pitchFamily="34" charset="0"/>
              </a:rPr>
              <a:t>-boot </a:t>
            </a:r>
            <a:r>
              <a:rPr lang="en-US" sz="2200" dirty="0" err="1">
                <a:cs typeface="Arial" panose="020B0604020202020204" pitchFamily="34" charset="0"/>
              </a:rPr>
              <a:t>nia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komputadór</a:t>
            </a:r>
            <a:r>
              <a:rPr lang="en-US" sz="2200" dirty="0">
                <a:cs typeface="Arial" panose="020B0604020202020204" pitchFamily="34" charset="0"/>
              </a:rPr>
              <a:t>.</a:t>
            </a:r>
          </a:p>
          <a:p>
            <a:pPr marL="457200" indent="-360000">
              <a:spcAft>
                <a:spcPts val="600"/>
              </a:spcAft>
              <a:buFontTx/>
              <a:buAutoNum type="arabicPeriod"/>
              <a:defRPr/>
            </a:pPr>
            <a:r>
              <a:rPr lang="en-US" sz="2200" dirty="0" err="1">
                <a:cs typeface="Arial" panose="020B0604020202020204" pitchFamily="34" charset="0"/>
              </a:rPr>
              <a:t>Hili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b="1" dirty="0">
                <a:cs typeface="Arial" panose="020B0604020202020204" pitchFamily="34" charset="0"/>
              </a:rPr>
              <a:t>Tot_Cases_Bgy_200327.xlsx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iha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arkiva</a:t>
            </a:r>
            <a:r>
              <a:rPr lang="en-US" sz="2200" dirty="0">
                <a:cs typeface="Arial" panose="020B0604020202020204" pitchFamily="34" charset="0"/>
              </a:rPr>
              <a:t>, </a:t>
            </a:r>
            <a:r>
              <a:rPr lang="en-US" sz="2200" dirty="0" err="1">
                <a:cs typeface="Arial" panose="020B0604020202020204" pitchFamily="34" charset="0"/>
              </a:rPr>
              <a:t>Klik</a:t>
            </a:r>
            <a:r>
              <a:rPr lang="en-US" sz="2200" noProof="0" dirty="0">
                <a:cs typeface="Arial" panose="020B0604020202020204" pitchFamily="34" charset="0"/>
              </a:rPr>
              <a:t> </a:t>
            </a:r>
            <a:r>
              <a:rPr lang="en-US" sz="2200" i="1" noProof="0" dirty="0">
                <a:cs typeface="Arial" panose="020B0604020202020204" pitchFamily="34" charset="0"/>
              </a:rPr>
              <a:t>Open</a:t>
            </a:r>
            <a:r>
              <a:rPr lang="en-US" sz="2200" noProof="0" dirty="0">
                <a:cs typeface="Arial" panose="020B0604020202020204" pitchFamily="34" charset="0"/>
              </a:rPr>
              <a:t>, no </a:t>
            </a:r>
            <a:r>
              <a:rPr lang="en-US" sz="2200" dirty="0" err="1">
                <a:cs typeface="Arial" panose="020B0604020202020204" pitchFamily="34" charset="0"/>
              </a:rPr>
              <a:t>Klik</a:t>
            </a:r>
            <a:r>
              <a:rPr lang="en-US" sz="2200" noProof="0" dirty="0">
                <a:cs typeface="Arial" panose="020B0604020202020204" pitchFamily="34" charset="0"/>
              </a:rPr>
              <a:t> </a:t>
            </a:r>
            <a:r>
              <a:rPr lang="en-US" sz="2200" i="1" noProof="0" dirty="0">
                <a:cs typeface="Arial" panose="020B0604020202020204" pitchFamily="34" charset="0"/>
              </a:rPr>
              <a:t>Add</a:t>
            </a:r>
            <a:r>
              <a:rPr lang="en-US" sz="2200" noProof="0" dirty="0">
                <a:cs typeface="Arial" panose="020B0604020202020204" pitchFamily="34" charset="0"/>
              </a:rPr>
              <a:t>.</a:t>
            </a:r>
          </a:p>
          <a:p>
            <a:pPr marL="457200" indent="-360000">
              <a:spcAft>
                <a:spcPts val="600"/>
              </a:spcAft>
              <a:buFontTx/>
              <a:buAutoNum type="arabicPeriod"/>
              <a:defRPr/>
            </a:pPr>
            <a:r>
              <a:rPr lang="pt-PT" sz="2200" dirty="0">
                <a:cs typeface="Arial" panose="020B0604020202020204" pitchFamily="34" charset="0"/>
              </a:rPr>
              <a:t>Taka kaixa diálogu Jestór Fonte Dadus nian</a:t>
            </a:r>
            <a:r>
              <a:rPr lang="en-US" sz="2200" noProof="0" dirty="0"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3561" name="Picture 6" descr="add_vector">
            <a:extLst>
              <a:ext uri="{FF2B5EF4-FFF2-40B4-BE49-F238E27FC236}">
                <a16:creationId xmlns:a16="http://schemas.microsoft.com/office/drawing/2014/main" id="{841088A5-D531-41BE-8ADA-337593083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242" y="1403851"/>
            <a:ext cx="5762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2">
            <a:extLst>
              <a:ext uri="{FF2B5EF4-FFF2-40B4-BE49-F238E27FC236}">
                <a16:creationId xmlns:a16="http://schemas.microsoft.com/office/drawing/2014/main" id="{B3766F93-372B-8AAD-4937-1FD1FB68B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354" y="942186"/>
            <a:ext cx="11122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u="sng" dirty="0"/>
              <a:t>Barangay – </a:t>
            </a:r>
            <a:r>
              <a:rPr lang="en-US" sz="2400" b="1" u="sng" dirty="0" err="1"/>
              <a:t>Liga</a:t>
            </a:r>
            <a:r>
              <a:rPr lang="en-US" sz="2400" b="1" u="sng" dirty="0"/>
              <a:t> ho </a:t>
            </a:r>
            <a:r>
              <a:rPr lang="en-US" sz="2400" b="1" u="sng" dirty="0" err="1"/>
              <a:t>númeru</a:t>
            </a:r>
            <a:r>
              <a:rPr lang="en-US" sz="2400" b="1" u="sng" dirty="0"/>
              <a:t> </a:t>
            </a:r>
            <a:r>
              <a:rPr lang="en-US" sz="2400" b="1" u="sng" dirty="0" err="1"/>
              <a:t>kazu</a:t>
            </a:r>
            <a:r>
              <a:rPr lang="en-US" sz="2400" b="1" u="sng" dirty="0"/>
              <a:t> HIV </a:t>
            </a:r>
            <a:r>
              <a:rPr lang="en-US" sz="2400" b="1" u="sng" dirty="0" err="1"/>
              <a:t>ne'ebé</a:t>
            </a:r>
            <a:r>
              <a:rPr lang="en-US" sz="2400" b="1" u="sng" dirty="0"/>
              <a:t> </a:t>
            </a:r>
            <a:r>
              <a:rPr lang="en-US" sz="2400" b="1" u="sng" dirty="0" err="1"/>
              <a:t>agregadu</a:t>
            </a:r>
            <a:r>
              <a:rPr lang="en-US" sz="2400" b="1" u="sng" dirty="0"/>
              <a:t> </a:t>
            </a:r>
            <a:r>
              <a:rPr lang="en-US" sz="2400" b="1" u="sng" dirty="0" err="1"/>
              <a:t>iha</a:t>
            </a:r>
            <a:r>
              <a:rPr lang="en-US" sz="2400" b="1" u="sng" dirty="0"/>
              <a:t> </a:t>
            </a:r>
            <a:r>
              <a:rPr lang="en-US" sz="2400" b="1" u="sng" dirty="0" err="1"/>
              <a:t>nivel</a:t>
            </a:r>
            <a:r>
              <a:rPr lang="en-US" sz="2400" b="1" u="sng" dirty="0"/>
              <a:t> barangay</a:t>
            </a:r>
            <a:endParaRPr lang="en-US" sz="2400" b="1" u="sng" noProof="0" dirty="0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630DE5C9-7ADC-CAA2-B7EE-7E09DCD9A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594" y="4785393"/>
            <a:ext cx="6124429" cy="115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57200" indent="-360000" eaLnBrk="0" fontAlgn="base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err="1">
                <a:latin typeface="+mn-lt"/>
                <a:cs typeface="+mn-cs"/>
              </a:rPr>
              <a:t>Sira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kontein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lista</a:t>
            </a:r>
            <a:r>
              <a:rPr lang="en-US" sz="2200" dirty="0">
                <a:latin typeface="+mn-lt"/>
                <a:cs typeface="+mn-cs"/>
              </a:rPr>
              <a:t> barangay </a:t>
            </a:r>
            <a:r>
              <a:rPr lang="en-US" sz="2200" dirty="0" err="1">
                <a:latin typeface="+mn-lt"/>
                <a:cs typeface="+mn-cs"/>
              </a:rPr>
              <a:t>sira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ne'ebé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hanesan</a:t>
            </a:r>
            <a:r>
              <a:rPr lang="en-US" sz="2200" dirty="0">
                <a:latin typeface="+mn-lt"/>
                <a:cs typeface="+mn-cs"/>
              </a:rPr>
              <a:t>?</a:t>
            </a:r>
            <a:endParaRPr lang="en-US" sz="2200" noProof="0" dirty="0">
              <a:latin typeface="+mn-lt"/>
              <a:cs typeface="+mn-cs"/>
            </a:endParaRPr>
          </a:p>
          <a:p>
            <a:pPr marL="457200" indent="-360000" eaLnBrk="0" fontAlgn="base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err="1">
                <a:latin typeface="+mn-lt"/>
                <a:cs typeface="+mn-cs"/>
              </a:rPr>
              <a:t>Iha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identifikadór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úniku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ida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ne'ebé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hanesan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ba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tabela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rua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ne'ebé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bele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uza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hodi</a:t>
            </a:r>
            <a:r>
              <a:rPr lang="en-US" sz="2200" dirty="0">
                <a:latin typeface="+mn-lt"/>
                <a:cs typeface="+mn-cs"/>
              </a:rPr>
              <a:t> tau </a:t>
            </a:r>
            <a:r>
              <a:rPr lang="en-US" sz="2200" dirty="0" err="1">
                <a:latin typeface="+mn-lt"/>
                <a:cs typeface="+mn-cs"/>
              </a:rPr>
              <a:t>hamutuk</a:t>
            </a:r>
            <a:r>
              <a:rPr lang="en-US" sz="2200" dirty="0">
                <a:latin typeface="+mn-lt"/>
                <a:cs typeface="+mn-cs"/>
              </a:rPr>
              <a:t>?</a:t>
            </a:r>
            <a:endParaRPr lang="en-US" sz="2200" noProof="0" dirty="0">
              <a:latin typeface="+mn-lt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6040CCC-C6F5-E4BD-ADDE-CA430972E281}"/>
              </a:ext>
            </a:extLst>
          </p:cNvPr>
          <p:cNvSpPr txBox="1">
            <a:spLocks/>
          </p:cNvSpPr>
          <p:nvPr/>
        </p:nvSpPr>
        <p:spPr bwMode="auto">
          <a:xfrm>
            <a:off x="553778" y="130551"/>
            <a:ext cx="11122283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en-US" dirty="0" err="1"/>
              <a:t>Kria</a:t>
            </a:r>
            <a:r>
              <a:rPr lang="en-US" dirty="0"/>
              <a:t> </a:t>
            </a:r>
            <a:r>
              <a:rPr lang="en-US" dirty="0" err="1"/>
              <a:t>dadus</a:t>
            </a:r>
            <a:r>
              <a:rPr lang="en-US" dirty="0"/>
              <a:t> </a:t>
            </a:r>
            <a:r>
              <a:rPr lang="en-US" dirty="0" err="1"/>
              <a:t>jeográfiku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mapa</a:t>
            </a:r>
            <a:r>
              <a:rPr lang="en-US" dirty="0"/>
              <a:t> – Parte 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FFE333-43CA-9544-D7C9-E42C86135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4665" y="3257057"/>
            <a:ext cx="3443853" cy="23228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5A3249-4F46-6889-3199-BAF508C709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5226" y="4091023"/>
            <a:ext cx="1667914" cy="20751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00069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12">
            <a:extLst>
              <a:ext uri="{FF2B5EF4-FFF2-40B4-BE49-F238E27FC236}">
                <a16:creationId xmlns:a16="http://schemas.microsoft.com/office/drawing/2014/main" id="{B435A29B-E369-42C7-8880-ED4CD6BA6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096" y="2286575"/>
            <a:ext cx="10971773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57200" indent="-360000" eaLnBrk="0" fontAlgn="base" hangingPunct="0">
              <a:lnSpc>
                <a:spcPct val="90000"/>
              </a:lnSpc>
              <a:spcAft>
                <a:spcPts val="600"/>
              </a:spcAft>
              <a:buFont typeface="Arial" charset="0"/>
              <a:buAutoNum type="arabicPeriod"/>
              <a:defRPr/>
            </a:pPr>
            <a:r>
              <a:rPr lang="en-US" sz="2200" dirty="0" err="1">
                <a:latin typeface="+mn-lt"/>
                <a:cs typeface="+mn-cs"/>
              </a:rPr>
              <a:t>Klik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liman</a:t>
            </a:r>
            <a:r>
              <a:rPr lang="en-US" sz="2200" dirty="0">
                <a:latin typeface="+mn-lt"/>
                <a:cs typeface="+mn-cs"/>
              </a:rPr>
              <a:t>-loos </a:t>
            </a:r>
            <a:r>
              <a:rPr lang="en-US" sz="2200" dirty="0" err="1">
                <a:latin typeface="+mn-lt"/>
                <a:cs typeface="+mn-cs"/>
              </a:rPr>
              <a:t>iha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naran</a:t>
            </a:r>
            <a:r>
              <a:rPr lang="en-US" sz="2200" dirty="0">
                <a:latin typeface="+mn-lt"/>
                <a:cs typeface="+mn-cs"/>
              </a:rPr>
              <a:t> shapefile </a:t>
            </a:r>
            <a:r>
              <a:rPr lang="en-US" sz="2200" dirty="0" err="1">
                <a:latin typeface="+mn-lt"/>
                <a:cs typeface="+mn-cs"/>
              </a:rPr>
              <a:t>baliza</a:t>
            </a:r>
            <a:r>
              <a:rPr lang="en-US" sz="2200" dirty="0">
                <a:latin typeface="+mn-lt"/>
                <a:cs typeface="+mn-cs"/>
              </a:rPr>
              <a:t> barangay </a:t>
            </a:r>
            <a:r>
              <a:rPr lang="en-US" sz="2200" dirty="0" err="1">
                <a:latin typeface="+mn-lt"/>
                <a:cs typeface="+mn-cs"/>
              </a:rPr>
              <a:t>nian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iha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painél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Kamada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sira</a:t>
            </a:r>
            <a:r>
              <a:rPr lang="en-US" sz="2200" dirty="0">
                <a:latin typeface="+mn-lt"/>
                <a:cs typeface="+mn-cs"/>
              </a:rPr>
              <a:t> no </a:t>
            </a:r>
            <a:r>
              <a:rPr lang="en-US" sz="2200" dirty="0" err="1">
                <a:latin typeface="+mn-lt"/>
                <a:cs typeface="+mn-cs"/>
              </a:rPr>
              <a:t>klik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iha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i="1" noProof="0" dirty="0">
                <a:latin typeface="+mn-lt"/>
                <a:cs typeface="+mn-cs"/>
              </a:rPr>
              <a:t>Properties…</a:t>
            </a:r>
          </a:p>
          <a:p>
            <a:pPr marL="457200" indent="-360000" eaLnBrk="0" fontAlgn="base" hangingPunct="0">
              <a:lnSpc>
                <a:spcPct val="90000"/>
              </a:lnSpc>
              <a:spcAft>
                <a:spcPts val="600"/>
              </a:spcAft>
              <a:buFont typeface="Arial" charset="0"/>
              <a:buAutoNum type="arabicPeriod"/>
              <a:defRPr/>
            </a:pPr>
            <a:r>
              <a:rPr lang="fi-FI" sz="2200" dirty="0">
                <a:latin typeface="+mn-lt"/>
                <a:cs typeface="+mn-cs"/>
              </a:rPr>
              <a:t>Klik iha Joins husi menu liman-karuk</a:t>
            </a:r>
          </a:p>
          <a:p>
            <a:pPr marL="457200" indent="-360000" eaLnBrk="0" fontAlgn="base" hangingPunct="0">
              <a:lnSpc>
                <a:spcPct val="90000"/>
              </a:lnSpc>
              <a:spcAft>
                <a:spcPts val="600"/>
              </a:spcAft>
              <a:buFont typeface="Arial" charset="0"/>
              <a:buAutoNum type="arabicPeriod"/>
              <a:defRPr/>
            </a:pPr>
            <a:r>
              <a:rPr lang="en-US" sz="2200" dirty="0" err="1">
                <a:latin typeface="+mn-lt"/>
                <a:cs typeface="+mn-cs"/>
              </a:rPr>
              <a:t>Klik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iha</a:t>
            </a:r>
            <a:r>
              <a:rPr lang="en-US" sz="2200" dirty="0">
                <a:latin typeface="+mn-lt"/>
                <a:cs typeface="+mn-cs"/>
              </a:rPr>
              <a:t> « </a:t>
            </a:r>
            <a:r>
              <a:rPr lang="en-US" sz="2200" noProof="0" dirty="0">
                <a:latin typeface="+mn-lt"/>
                <a:cs typeface="+mn-cs"/>
              </a:rPr>
              <a:t>+ » </a:t>
            </a:r>
            <a:r>
              <a:rPr lang="en-US" sz="2200" dirty="0" err="1">
                <a:latin typeface="+mn-lt"/>
                <a:cs typeface="+mn-cs"/>
              </a:rPr>
              <a:t>butaun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iha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kaixa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diálogu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nia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okos</a:t>
            </a:r>
            <a:endParaRPr lang="en-US" sz="2200" noProof="0" dirty="0">
              <a:latin typeface="+mn-lt"/>
              <a:cs typeface="+mn-cs"/>
            </a:endParaRPr>
          </a:p>
          <a:p>
            <a:pPr marL="457200" indent="-360000" eaLnBrk="0" fontAlgn="base" hangingPunct="0">
              <a:lnSpc>
                <a:spcPct val="90000"/>
              </a:lnSpc>
              <a:spcAft>
                <a:spcPts val="600"/>
              </a:spcAft>
              <a:buFont typeface="Arial" charset="0"/>
              <a:buAutoNum type="arabicPeriod"/>
              <a:defRPr/>
            </a:pPr>
            <a:r>
              <a:rPr lang="en-US" sz="2200" dirty="0" err="1">
                <a:latin typeface="+mn-lt"/>
                <a:cs typeface="+mn-cs"/>
              </a:rPr>
              <a:t>Iha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kaixa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diálogu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ne'ebé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loke</a:t>
            </a:r>
            <a:r>
              <a:rPr lang="en-US" sz="2200" dirty="0">
                <a:latin typeface="+mn-lt"/>
                <a:cs typeface="+mn-cs"/>
              </a:rPr>
              <a:t>, </a:t>
            </a:r>
            <a:r>
              <a:rPr lang="en-US" sz="2200" dirty="0" err="1">
                <a:latin typeface="+mn-lt"/>
                <a:cs typeface="+mn-cs"/>
              </a:rPr>
              <a:t>hili</a:t>
            </a:r>
            <a:r>
              <a:rPr lang="en-US" sz="2200" dirty="0">
                <a:latin typeface="+mn-lt"/>
                <a:cs typeface="+mn-cs"/>
              </a:rPr>
              <a:t> :</a:t>
            </a:r>
            <a:endParaRPr lang="en-US" sz="2200" noProof="0" dirty="0">
              <a:latin typeface="+mn-lt"/>
              <a:cs typeface="+mn-cs"/>
            </a:endParaRPr>
          </a:p>
        </p:txBody>
      </p:sp>
      <p:pic>
        <p:nvPicPr>
          <p:cNvPr id="24583" name="Picture 2">
            <a:extLst>
              <a:ext uri="{FF2B5EF4-FFF2-40B4-BE49-F238E27FC236}">
                <a16:creationId xmlns:a16="http://schemas.microsoft.com/office/drawing/2014/main" id="{8394C5C8-B816-487B-87BC-2F926985D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" t="31815" r="92648" b="65050"/>
          <a:stretch>
            <a:fillRect/>
          </a:stretch>
        </p:blipFill>
        <p:spPr bwMode="auto">
          <a:xfrm>
            <a:off x="5405240" y="2948956"/>
            <a:ext cx="929996" cy="3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6">
            <a:extLst>
              <a:ext uri="{FF2B5EF4-FFF2-40B4-BE49-F238E27FC236}">
                <a16:creationId xmlns:a16="http://schemas.microsoft.com/office/drawing/2014/main" id="{17365C76-6DF1-4FA4-AA0C-71B2E60AD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r="59259" b="17647"/>
          <a:stretch>
            <a:fillRect/>
          </a:stretch>
        </p:blipFill>
        <p:spPr bwMode="auto">
          <a:xfrm>
            <a:off x="7543353" y="3176986"/>
            <a:ext cx="504028" cy="50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2">
            <a:extLst>
              <a:ext uri="{FF2B5EF4-FFF2-40B4-BE49-F238E27FC236}">
                <a16:creationId xmlns:a16="http://schemas.microsoft.com/office/drawing/2014/main" id="{BA76CCC8-F481-4C8D-B2E4-36F930DF2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836" y="4067297"/>
            <a:ext cx="6464258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71550" lvl="1" indent="-360000">
              <a:spcAft>
                <a:spcPts val="600"/>
              </a:spcAft>
              <a:buFont typeface="Calibri Light" panose="020F0302020204030204" pitchFamily="34" charset="0"/>
              <a:buAutoNum type="alphaLcPeriod"/>
              <a:defRPr/>
            </a:pPr>
            <a:r>
              <a:rPr lang="en-US" sz="2200" i="1" dirty="0">
                <a:latin typeface="Calibri" panose="020F0502020204030204" pitchFamily="34" charset="0"/>
                <a:cs typeface="Arial" panose="020B0604020202020204" pitchFamily="34" charset="0"/>
              </a:rPr>
              <a:t>Tot_Cases_Bgy_200327 </a:t>
            </a:r>
            <a:r>
              <a:rPr lang="en-US" sz="2200" i="1" noProof="0" dirty="0">
                <a:latin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en-US" sz="2200" i="1" noProof="0" dirty="0" err="1">
                <a:latin typeface="Calibri" panose="020F0502020204030204" pitchFamily="34" charset="0"/>
                <a:cs typeface="Arial" panose="020B0604020202020204" pitchFamily="34" charset="0"/>
              </a:rPr>
              <a:t>Tot_Cases_Bgy</a:t>
            </a:r>
            <a:r>
              <a:rPr lang="en-US" sz="2200" i="1" noProof="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Arial" panose="020B0604020202020204" pitchFamily="34" charset="0"/>
              </a:rPr>
              <a:t>hanesan</a:t>
            </a:r>
            <a:r>
              <a:rPr lang="en-US" sz="22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Arial" panose="020B0604020202020204" pitchFamily="34" charset="0"/>
              </a:rPr>
              <a:t>kamada</a:t>
            </a:r>
            <a:r>
              <a:rPr lang="en-US" sz="2200" dirty="0">
                <a:latin typeface="Calibri" panose="020F0502020204030204" pitchFamily="34" charset="0"/>
                <a:cs typeface="Arial" panose="020B0604020202020204" pitchFamily="34" charset="0"/>
              </a:rPr>
              <a:t> Join</a:t>
            </a:r>
          </a:p>
          <a:p>
            <a:pPr marL="971550" lvl="1" indent="-360000">
              <a:spcAft>
                <a:spcPts val="600"/>
              </a:spcAft>
              <a:buFont typeface="Calibri Light" panose="020F0302020204030204" pitchFamily="34" charset="0"/>
              <a:buAutoNum type="alphaLcPeriod"/>
              <a:defRPr/>
            </a:pPr>
            <a:r>
              <a:rPr lang="en-US" sz="2200" i="1" noProof="0" dirty="0">
                <a:latin typeface="Calibri" panose="020F0502020204030204" pitchFamily="34" charset="0"/>
                <a:cs typeface="Arial" panose="020B0604020202020204" pitchFamily="34" charset="0"/>
              </a:rPr>
              <a:t>BGY_CODE </a:t>
            </a:r>
            <a:r>
              <a:rPr lang="en-US" sz="2200" dirty="0" err="1">
                <a:latin typeface="Calibri" panose="020F0502020204030204" pitchFamily="34" charset="0"/>
                <a:cs typeface="Arial" panose="020B0604020202020204" pitchFamily="34" charset="0"/>
              </a:rPr>
              <a:t>hanesan</a:t>
            </a:r>
            <a:r>
              <a:rPr lang="en-US" sz="22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Arial" panose="020B0604020202020204" pitchFamily="34" charset="0"/>
              </a:rPr>
              <a:t>kampu</a:t>
            </a:r>
            <a:r>
              <a:rPr lang="en-US" sz="2200" dirty="0">
                <a:latin typeface="Calibri" panose="020F0502020204030204" pitchFamily="34" charset="0"/>
                <a:cs typeface="Arial" panose="020B0604020202020204" pitchFamily="34" charset="0"/>
              </a:rPr>
              <a:t> Join</a:t>
            </a:r>
            <a:endParaRPr lang="en-US" sz="2200" noProof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971550" lvl="1" indent="-360000">
              <a:spcAft>
                <a:spcPts val="600"/>
              </a:spcAft>
              <a:buFont typeface="Calibri Light" panose="020F0302020204030204" pitchFamily="34" charset="0"/>
              <a:buAutoNum type="alphaLcPeriod"/>
              <a:defRPr/>
            </a:pPr>
            <a:r>
              <a:rPr lang="en-US" sz="2200" i="1" noProof="0" dirty="0" err="1">
                <a:latin typeface="Calibri" panose="020F0502020204030204" pitchFamily="34" charset="0"/>
                <a:cs typeface="Arial" panose="020B0604020202020204" pitchFamily="34" charset="0"/>
              </a:rPr>
              <a:t>BGY_Code</a:t>
            </a:r>
            <a:r>
              <a:rPr lang="en-US" sz="2200" i="1" noProof="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Arial" panose="020B0604020202020204" pitchFamily="34" charset="0"/>
              </a:rPr>
              <a:t>hanesan</a:t>
            </a:r>
            <a:r>
              <a:rPr lang="en-US" sz="22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Arial" panose="020B0604020202020204" pitchFamily="34" charset="0"/>
              </a:rPr>
              <a:t>kampu</a:t>
            </a:r>
            <a:r>
              <a:rPr lang="en-US" sz="22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Arial" panose="020B0604020202020204" pitchFamily="34" charset="0"/>
              </a:rPr>
              <a:t>Alvu</a:t>
            </a:r>
            <a:r>
              <a:rPr lang="en-US" sz="22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Arial" panose="020B0604020202020204" pitchFamily="34" charset="0"/>
              </a:rPr>
              <a:t>iha</a:t>
            </a:r>
            <a:r>
              <a:rPr lang="en-US" sz="2200" dirty="0">
                <a:latin typeface="Calibri" panose="020F0502020204030204" pitchFamily="34" charset="0"/>
                <a:cs typeface="Arial" panose="020B0604020202020204" pitchFamily="34" charset="0"/>
              </a:rPr>
              <a:t> shapefile</a:t>
            </a:r>
            <a:endParaRPr lang="en-US" sz="2200" noProof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971550" lvl="1" indent="-360000">
              <a:spcAft>
                <a:spcPts val="600"/>
              </a:spcAft>
              <a:buFont typeface="Calibri Light" panose="020F0302020204030204" pitchFamily="34" charset="0"/>
              <a:buAutoNum type="alphaLcPeriod"/>
              <a:defRPr/>
            </a:pPr>
            <a:r>
              <a:rPr lang="en-US" sz="2200" noProof="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Arial" panose="020B0604020202020204" pitchFamily="34" charset="0"/>
              </a:rPr>
              <a:t>Klik</a:t>
            </a:r>
            <a:r>
              <a:rPr lang="en-US" sz="2200" dirty="0">
                <a:latin typeface="Calibri" panose="020F0502020204030204" pitchFamily="34" charset="0"/>
                <a:cs typeface="Arial" panose="020B0604020202020204" pitchFamily="34" charset="0"/>
              </a:rPr>
              <a:t> OK </a:t>
            </a:r>
            <a:r>
              <a:rPr lang="en-US" sz="2200" dirty="0" err="1">
                <a:latin typeface="Calibri" panose="020F0502020204030204" pitchFamily="34" charset="0"/>
                <a:cs typeface="Arial" panose="020B0604020202020204" pitchFamily="34" charset="0"/>
              </a:rPr>
              <a:t>dala</a:t>
            </a:r>
            <a:r>
              <a:rPr lang="en-US" sz="22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Arial" panose="020B0604020202020204" pitchFamily="34" charset="0"/>
              </a:rPr>
              <a:t>rua</a:t>
            </a:r>
            <a:r>
              <a:rPr lang="en-US" sz="2200" dirty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200" noProof="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3FEF2C1-0357-A67E-DB3D-80D68AA61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0325" y="1583907"/>
            <a:ext cx="10389823" cy="54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200" dirty="0">
                <a:cs typeface="Arial" charset="0"/>
              </a:rPr>
              <a:t>Ida-</a:t>
            </a:r>
            <a:r>
              <a:rPr lang="en-US" sz="2200" dirty="0" err="1">
                <a:cs typeface="Arial" charset="0"/>
              </a:rPr>
              <a:t>ne'e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signifika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katak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ita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bele</a:t>
            </a:r>
            <a:r>
              <a:rPr lang="en-US" sz="2200" dirty="0">
                <a:cs typeface="Arial" charset="0"/>
              </a:rPr>
              <a:t> tau </a:t>
            </a:r>
            <a:r>
              <a:rPr lang="en-US" sz="2200" dirty="0" err="1">
                <a:cs typeface="Arial" charset="0"/>
              </a:rPr>
              <a:t>hamutuk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konteúdu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hosi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tabela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kazu</a:t>
            </a:r>
            <a:r>
              <a:rPr lang="en-US" sz="2200" dirty="0">
                <a:cs typeface="Arial" charset="0"/>
              </a:rPr>
              <a:t> HIV </a:t>
            </a:r>
            <a:r>
              <a:rPr lang="en-US" sz="2200" dirty="0" err="1">
                <a:cs typeface="Arial" charset="0"/>
              </a:rPr>
              <a:t>nian</a:t>
            </a:r>
            <a:r>
              <a:rPr lang="en-US" sz="2200" dirty="0">
                <a:cs typeface="Arial" charset="0"/>
              </a:rPr>
              <a:t> (Excel) </a:t>
            </a:r>
            <a:r>
              <a:rPr lang="en-US" sz="2200" dirty="0" err="1">
                <a:cs typeface="Arial" charset="0"/>
              </a:rPr>
              <a:t>ba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tabela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atributu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husi</a:t>
            </a:r>
            <a:r>
              <a:rPr lang="en-US" sz="2200" dirty="0">
                <a:cs typeface="Arial" charset="0"/>
              </a:rPr>
              <a:t> shapefile</a:t>
            </a:r>
            <a:endParaRPr lang="en-US" sz="2200" noProof="0" dirty="0">
              <a:cs typeface="Arial" charset="0"/>
            </a:endParaRPr>
          </a:p>
        </p:txBody>
      </p:sp>
      <p:sp>
        <p:nvSpPr>
          <p:cNvPr id="4" name="AutoShape 32">
            <a:extLst>
              <a:ext uri="{FF2B5EF4-FFF2-40B4-BE49-F238E27FC236}">
                <a16:creationId xmlns:a16="http://schemas.microsoft.com/office/drawing/2014/main" id="{F8FB058B-6A6E-2588-5B36-287AB9528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669" y="1515811"/>
            <a:ext cx="436087" cy="381000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noProof="0" dirty="0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7D534A8D-D8DD-A073-6F26-A8B006621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354" y="942186"/>
            <a:ext cx="11122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u="sng" dirty="0"/>
              <a:t>Barangay – </a:t>
            </a:r>
            <a:r>
              <a:rPr lang="en-US" sz="2400" b="1" u="sng" dirty="0" err="1"/>
              <a:t>Liga</a:t>
            </a:r>
            <a:r>
              <a:rPr lang="en-US" sz="2400" b="1" u="sng" dirty="0"/>
              <a:t> ho </a:t>
            </a:r>
            <a:r>
              <a:rPr lang="en-US" sz="2400" b="1" u="sng" dirty="0" err="1"/>
              <a:t>númeru</a:t>
            </a:r>
            <a:r>
              <a:rPr lang="en-US" sz="2400" b="1" u="sng" dirty="0"/>
              <a:t> </a:t>
            </a:r>
            <a:r>
              <a:rPr lang="en-US" sz="2400" b="1" u="sng" dirty="0" err="1"/>
              <a:t>kazu</a:t>
            </a:r>
            <a:r>
              <a:rPr lang="en-US" sz="2400" b="1" u="sng" dirty="0"/>
              <a:t> HIV </a:t>
            </a:r>
            <a:r>
              <a:rPr lang="en-US" sz="2400" b="1" u="sng" dirty="0" err="1"/>
              <a:t>ne'ebé</a:t>
            </a:r>
            <a:r>
              <a:rPr lang="en-US" sz="2400" b="1" u="sng" dirty="0"/>
              <a:t> </a:t>
            </a:r>
            <a:r>
              <a:rPr lang="en-US" sz="2400" b="1" u="sng" dirty="0" err="1"/>
              <a:t>agregadu</a:t>
            </a:r>
            <a:r>
              <a:rPr lang="en-US" sz="2400" b="1" u="sng" dirty="0"/>
              <a:t> </a:t>
            </a:r>
            <a:r>
              <a:rPr lang="en-US" sz="2400" b="1" u="sng" dirty="0" err="1"/>
              <a:t>iha</a:t>
            </a:r>
            <a:r>
              <a:rPr lang="en-US" sz="2400" b="1" u="sng" dirty="0"/>
              <a:t> </a:t>
            </a:r>
            <a:r>
              <a:rPr lang="en-US" sz="2400" b="1" u="sng" dirty="0" err="1"/>
              <a:t>nivel</a:t>
            </a:r>
            <a:r>
              <a:rPr lang="en-US" sz="2400" b="1" u="sng" dirty="0"/>
              <a:t> barangay</a:t>
            </a:r>
            <a:endParaRPr lang="en-US" sz="2400" b="1" u="sng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3CB07EE-8077-4BAA-174E-E2A90498423B}"/>
              </a:ext>
            </a:extLst>
          </p:cNvPr>
          <p:cNvSpPr txBox="1">
            <a:spLocks/>
          </p:cNvSpPr>
          <p:nvPr/>
        </p:nvSpPr>
        <p:spPr bwMode="auto">
          <a:xfrm>
            <a:off x="553778" y="130551"/>
            <a:ext cx="11122283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en-US" dirty="0" err="1"/>
              <a:t>Kria</a:t>
            </a:r>
            <a:r>
              <a:rPr lang="en-US" dirty="0"/>
              <a:t> </a:t>
            </a:r>
            <a:r>
              <a:rPr lang="en-US" dirty="0" err="1"/>
              <a:t>dadus</a:t>
            </a:r>
            <a:r>
              <a:rPr lang="en-US" dirty="0"/>
              <a:t> </a:t>
            </a:r>
            <a:r>
              <a:rPr lang="en-US" dirty="0" err="1"/>
              <a:t>jeográfiku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mapa</a:t>
            </a:r>
            <a:r>
              <a:rPr lang="en-US" dirty="0"/>
              <a:t> – Parte 1</a:t>
            </a:r>
            <a:endParaRPr lang="en-US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344724-15DF-CE74-CCA1-C5DFF91E406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77938"/>
          <a:stretch>
            <a:fillRect/>
          </a:stretch>
        </p:blipFill>
        <p:spPr>
          <a:xfrm>
            <a:off x="7175500" y="4242788"/>
            <a:ext cx="4393818" cy="11643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18231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6B3E416-276B-1A81-8914-07D90500A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954" y="3250799"/>
            <a:ext cx="6637081" cy="2724311"/>
          </a:xfrm>
          <a:prstGeom prst="rect">
            <a:avLst/>
          </a:prstGeom>
        </p:spPr>
      </p:pic>
      <p:sp>
        <p:nvSpPr>
          <p:cNvPr id="25605" name="Rectangle 12">
            <a:extLst>
              <a:ext uri="{FF2B5EF4-FFF2-40B4-BE49-F238E27FC236}">
                <a16:creationId xmlns:a16="http://schemas.microsoft.com/office/drawing/2014/main" id="{FE4EF54C-5498-4011-848A-6378FBEFB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006" y="1550611"/>
            <a:ext cx="8369300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57200" indent="-360000" eaLnBrk="0" fontAlgn="base" hangingPunct="0">
              <a:lnSpc>
                <a:spcPct val="90000"/>
              </a:lnSpc>
              <a:spcAft>
                <a:spcPts val="600"/>
              </a:spcAft>
              <a:buFont typeface="Arial" charset="0"/>
              <a:buAutoNum type="arabicPeriod"/>
              <a:defRPr/>
            </a:pPr>
            <a:r>
              <a:rPr lang="en-US" sz="2200" dirty="0" err="1">
                <a:latin typeface="+mn-lt"/>
                <a:cs typeface="+mn-cs"/>
              </a:rPr>
              <a:t>Loke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fali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tabela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atributu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sira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hosi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arkivu</a:t>
            </a:r>
            <a:r>
              <a:rPr lang="en-US" sz="2200" dirty="0">
                <a:latin typeface="+mn-lt"/>
                <a:cs typeface="+mn-cs"/>
              </a:rPr>
              <a:t> forma </a:t>
            </a:r>
            <a:r>
              <a:rPr lang="en-US" sz="2200" dirty="0" err="1">
                <a:latin typeface="+mn-lt"/>
                <a:cs typeface="+mn-cs"/>
              </a:rPr>
              <a:t>baliza</a:t>
            </a:r>
            <a:r>
              <a:rPr lang="en-US" sz="2200" dirty="0">
                <a:latin typeface="+mn-lt"/>
                <a:cs typeface="+mn-cs"/>
              </a:rPr>
              <a:t> barangay </a:t>
            </a:r>
            <a:r>
              <a:rPr lang="en-US" sz="2200" dirty="0" err="1">
                <a:latin typeface="+mn-lt"/>
                <a:cs typeface="+mn-cs"/>
              </a:rPr>
              <a:t>nian</a:t>
            </a:r>
            <a:endParaRPr lang="en-US" sz="2200" noProof="0" dirty="0">
              <a:latin typeface="+mn-lt"/>
              <a:cs typeface="+mn-cs"/>
            </a:endParaRPr>
          </a:p>
        </p:txBody>
      </p:sp>
      <p:sp>
        <p:nvSpPr>
          <p:cNvPr id="25606" name="Rectangle 12">
            <a:extLst>
              <a:ext uri="{FF2B5EF4-FFF2-40B4-BE49-F238E27FC236}">
                <a16:creationId xmlns:a16="http://schemas.microsoft.com/office/drawing/2014/main" id="{9C78370F-2713-4B22-B8A3-A369F74E2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374" y="1896774"/>
            <a:ext cx="10611497" cy="138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429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57200" lvl="1" indent="-360000" eaLnBrk="0" fontAlgn="base" hangingPunct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err="1">
                <a:latin typeface="+mn-lt"/>
                <a:cs typeface="+mn-cs"/>
              </a:rPr>
              <a:t>Haree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katak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konteúdu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husi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tabela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kazu</a:t>
            </a:r>
            <a:r>
              <a:rPr lang="en-US" sz="2200" dirty="0">
                <a:latin typeface="+mn-lt"/>
                <a:cs typeface="+mn-cs"/>
              </a:rPr>
              <a:t> HIV </a:t>
            </a:r>
            <a:r>
              <a:rPr lang="en-US" sz="2200" dirty="0" err="1">
                <a:latin typeface="+mn-lt"/>
                <a:cs typeface="+mn-cs"/>
              </a:rPr>
              <a:t>husi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arkivu</a:t>
            </a:r>
            <a:r>
              <a:rPr lang="en-US" sz="2200" dirty="0">
                <a:latin typeface="+mn-lt"/>
                <a:cs typeface="+mn-cs"/>
              </a:rPr>
              <a:t> Excel agora </a:t>
            </a:r>
            <a:r>
              <a:rPr lang="en-US" sz="2200" dirty="0" err="1">
                <a:latin typeface="+mn-lt"/>
                <a:cs typeface="+mn-cs"/>
              </a:rPr>
              <a:t>inklui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iha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tabela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atributu</a:t>
            </a:r>
            <a:r>
              <a:rPr lang="en-US" sz="2200" dirty="0">
                <a:latin typeface="+mn-lt"/>
                <a:cs typeface="+mn-cs"/>
              </a:rPr>
              <a:t> shapefile (</a:t>
            </a:r>
            <a:r>
              <a:rPr lang="en-US" sz="2200" dirty="0" err="1">
                <a:latin typeface="+mn-lt"/>
                <a:cs typeface="+mn-cs"/>
              </a:rPr>
              <a:t>koluna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ikus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sira</a:t>
            </a:r>
            <a:r>
              <a:rPr lang="en-US" sz="2200" dirty="0">
                <a:latin typeface="+mn-lt"/>
                <a:cs typeface="+mn-cs"/>
              </a:rPr>
              <a:t>)</a:t>
            </a:r>
            <a:endParaRPr lang="en-US" sz="2200" noProof="0" dirty="0">
              <a:latin typeface="+mn-lt"/>
              <a:cs typeface="+mn-cs"/>
            </a:endParaRPr>
          </a:p>
          <a:p>
            <a:pPr marL="457200" lvl="1" indent="-360000" eaLnBrk="0" fontAlgn="base" hangingPunct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err="1">
                <a:latin typeface="+mn-lt"/>
                <a:cs typeface="+mn-cs"/>
              </a:rPr>
              <a:t>Verifika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katak</a:t>
            </a:r>
            <a:r>
              <a:rPr lang="en-US" sz="2200" dirty="0">
                <a:latin typeface="+mn-lt"/>
                <a:cs typeface="+mn-cs"/>
              </a:rPr>
              <a:t> barangay </a:t>
            </a:r>
            <a:r>
              <a:rPr lang="en-US" sz="2200" dirty="0" err="1">
                <a:latin typeface="+mn-lt"/>
                <a:cs typeface="+mn-cs"/>
              </a:rPr>
              <a:t>hotu-hotu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ne'ebé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maka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kazu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sira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relata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ona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iha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valór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iha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tabela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atributu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nian</a:t>
            </a:r>
            <a:endParaRPr lang="en-US" sz="2200" noProof="0" dirty="0">
              <a:latin typeface="+mn-lt"/>
              <a:cs typeface="+mn-cs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D60BF9FD-52FF-4AE8-98B2-9E37CC365C74}"/>
              </a:ext>
            </a:extLst>
          </p:cNvPr>
          <p:cNvSpPr>
            <a:spLocks noChangeArrowheads="1"/>
          </p:cNvSpPr>
          <p:nvPr/>
        </p:nvSpPr>
        <p:spPr bwMode="auto">
          <a:xfrm rot="20776917">
            <a:off x="2874544" y="4243342"/>
            <a:ext cx="64979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pt-PT" sz="2800" b="1" dirty="0">
                <a:solidFill>
                  <a:srgbClr val="FF0000"/>
                </a:solidFill>
                <a:cs typeface="Arial" charset="0"/>
              </a:rPr>
              <a:t>Kamada prontu ba mapeamentu temátiku!</a:t>
            </a:r>
            <a:endParaRPr lang="en-US" sz="2800" b="1" noProof="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555A650-9367-2133-72C4-BA0317AAA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438" y="6014022"/>
            <a:ext cx="546124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fi-FI" sz="2400" dirty="0">
                <a:solidFill>
                  <a:srgbClr val="FF0000"/>
                </a:solidFill>
                <a:cs typeface="Arial" charset="0"/>
              </a:rPr>
              <a:t>Keta haluha atu salva ita-boot nia projetu</a:t>
            </a:r>
            <a:r>
              <a:rPr lang="en-US" sz="2400" noProof="0" dirty="0">
                <a:solidFill>
                  <a:srgbClr val="FF0000"/>
                </a:solidFill>
                <a:cs typeface="Arial" charset="0"/>
              </a:rPr>
              <a:t>! 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67E8922-CD3A-9D14-CF09-39CB77505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354" y="942186"/>
            <a:ext cx="11122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u="sng" dirty="0"/>
              <a:t>Barangay – </a:t>
            </a:r>
            <a:r>
              <a:rPr lang="en-US" sz="2400" b="1" u="sng" dirty="0" err="1"/>
              <a:t>Liga</a:t>
            </a:r>
            <a:r>
              <a:rPr lang="en-US" sz="2400" b="1" u="sng" dirty="0"/>
              <a:t> ho </a:t>
            </a:r>
            <a:r>
              <a:rPr lang="en-US" sz="2400" b="1" u="sng" dirty="0" err="1"/>
              <a:t>númeru</a:t>
            </a:r>
            <a:r>
              <a:rPr lang="en-US" sz="2400" b="1" u="sng" dirty="0"/>
              <a:t> </a:t>
            </a:r>
            <a:r>
              <a:rPr lang="en-US" sz="2400" b="1" u="sng" dirty="0" err="1"/>
              <a:t>kazu</a:t>
            </a:r>
            <a:r>
              <a:rPr lang="en-US" sz="2400" b="1" u="sng" dirty="0"/>
              <a:t> HIV </a:t>
            </a:r>
            <a:r>
              <a:rPr lang="en-US" sz="2400" b="1" u="sng" dirty="0" err="1"/>
              <a:t>ne'ebé</a:t>
            </a:r>
            <a:r>
              <a:rPr lang="en-US" sz="2400" b="1" u="sng" dirty="0"/>
              <a:t> </a:t>
            </a:r>
            <a:r>
              <a:rPr lang="en-US" sz="2400" b="1" u="sng" dirty="0" err="1"/>
              <a:t>agregadu</a:t>
            </a:r>
            <a:r>
              <a:rPr lang="en-US" sz="2400" b="1" u="sng" dirty="0"/>
              <a:t> </a:t>
            </a:r>
            <a:r>
              <a:rPr lang="en-US" sz="2400" b="1" u="sng" dirty="0" err="1"/>
              <a:t>iha</a:t>
            </a:r>
            <a:r>
              <a:rPr lang="en-US" sz="2400" b="1" u="sng" dirty="0"/>
              <a:t> </a:t>
            </a:r>
            <a:r>
              <a:rPr lang="en-US" sz="2400" b="1" u="sng" dirty="0" err="1"/>
              <a:t>nivel</a:t>
            </a:r>
            <a:r>
              <a:rPr lang="en-US" sz="2400" b="1" u="sng" dirty="0"/>
              <a:t> barangay</a:t>
            </a:r>
            <a:endParaRPr lang="en-US" sz="2400" b="1" u="sng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D42BE4D-356A-1B3A-A0C9-A440AD60A16F}"/>
              </a:ext>
            </a:extLst>
          </p:cNvPr>
          <p:cNvSpPr txBox="1">
            <a:spLocks/>
          </p:cNvSpPr>
          <p:nvPr/>
        </p:nvSpPr>
        <p:spPr bwMode="auto">
          <a:xfrm>
            <a:off x="553778" y="130551"/>
            <a:ext cx="11122283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en-US" dirty="0" err="1"/>
              <a:t>Kria</a:t>
            </a:r>
            <a:r>
              <a:rPr lang="en-US" dirty="0"/>
              <a:t> </a:t>
            </a:r>
            <a:r>
              <a:rPr lang="en-US" dirty="0" err="1"/>
              <a:t>dadus</a:t>
            </a:r>
            <a:r>
              <a:rPr lang="en-US" dirty="0"/>
              <a:t> </a:t>
            </a:r>
            <a:r>
              <a:rPr lang="en-US" dirty="0" err="1"/>
              <a:t>jeográfiku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mapa</a:t>
            </a:r>
            <a:r>
              <a:rPr lang="en-US" dirty="0"/>
              <a:t> – Parte 1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01726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>
            <a:extLst>
              <a:ext uri="{FF2B5EF4-FFF2-40B4-BE49-F238E27FC236}">
                <a16:creationId xmlns:a16="http://schemas.microsoft.com/office/drawing/2014/main" id="{726E06B6-032F-4445-926E-C6EF60624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712" y="1527077"/>
            <a:ext cx="10966740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360000">
              <a:spcAft>
                <a:spcPts val="600"/>
              </a:spcAft>
              <a:buFontTx/>
              <a:buAutoNum type="arabicPeriod"/>
              <a:defRPr/>
            </a:pPr>
            <a:r>
              <a:rPr lang="en-US" sz="2200" noProof="0" dirty="0" err="1">
                <a:cs typeface="Arial" panose="020B0604020202020204" pitchFamily="34" charset="0"/>
              </a:rPr>
              <a:t>Klik</a:t>
            </a:r>
            <a:r>
              <a:rPr lang="en-US" sz="2200" noProof="0" dirty="0">
                <a:cs typeface="Arial" panose="020B0604020202020204" pitchFamily="34" charset="0"/>
              </a:rPr>
              <a:t> </a:t>
            </a:r>
            <a:r>
              <a:rPr lang="en-US" sz="2200" noProof="0" dirty="0" err="1">
                <a:cs typeface="Arial" panose="020B0604020202020204" pitchFamily="34" charset="0"/>
              </a:rPr>
              <a:t>iha</a:t>
            </a:r>
            <a:r>
              <a:rPr lang="en-US" sz="2200" noProof="0" dirty="0">
                <a:cs typeface="Arial" panose="020B0604020202020204" pitchFamily="34" charset="0"/>
              </a:rPr>
              <a:t> </a:t>
            </a:r>
            <a:r>
              <a:rPr lang="en-US" sz="2200" i="1" noProof="0" dirty="0">
                <a:cs typeface="Arial" panose="020B0604020202020204" pitchFamily="34" charset="0"/>
              </a:rPr>
              <a:t>Add Vector Layer </a:t>
            </a:r>
            <a:r>
              <a:rPr lang="en-US" sz="2200" dirty="0" err="1">
                <a:cs typeface="Arial" panose="020B0604020202020204" pitchFamily="34" charset="0"/>
              </a:rPr>
              <a:t>botaun</a:t>
            </a:r>
            <a:endParaRPr lang="en-US" sz="2200" noProof="0" dirty="0">
              <a:cs typeface="Arial" panose="020B0604020202020204" pitchFamily="34" charset="0"/>
            </a:endParaRPr>
          </a:p>
          <a:p>
            <a:pPr marL="457200" indent="-360000">
              <a:spcAft>
                <a:spcPts val="600"/>
              </a:spcAft>
              <a:buFontTx/>
              <a:buAutoNum type="arabicPeriod"/>
              <a:defRPr/>
            </a:pPr>
            <a:r>
              <a:rPr lang="en-US" sz="2200" dirty="0" err="1">
                <a:cs typeface="Arial" panose="020B0604020202020204" pitchFamily="34" charset="0"/>
              </a:rPr>
              <a:t>Ita</a:t>
            </a:r>
            <a:r>
              <a:rPr lang="en-US" sz="2200" dirty="0">
                <a:cs typeface="Arial" panose="020B0604020202020204" pitchFamily="34" charset="0"/>
              </a:rPr>
              <a:t>-boot </a:t>
            </a:r>
            <a:r>
              <a:rPr lang="en-US" sz="2200" dirty="0" err="1">
                <a:cs typeface="Arial" panose="020B0604020202020204" pitchFamily="34" charset="0"/>
              </a:rPr>
              <a:t>sei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uza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b="1" dirty="0">
                <a:cs typeface="Arial" panose="020B0604020202020204" pitchFamily="34" charset="0"/>
              </a:rPr>
              <a:t>Tot_Cases_HF_200327.xlsx </a:t>
            </a:r>
            <a:r>
              <a:rPr lang="en-US" sz="2200" dirty="0" err="1">
                <a:cs typeface="Arial" panose="020B0604020202020204" pitchFamily="34" charset="0"/>
              </a:rPr>
              <a:t>arkivu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ne'ebé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ita</a:t>
            </a:r>
            <a:r>
              <a:rPr lang="en-US" sz="2200" dirty="0">
                <a:cs typeface="Arial" panose="020B0604020202020204" pitchFamily="34" charset="0"/>
              </a:rPr>
              <a:t>-boot </a:t>
            </a:r>
            <a:r>
              <a:rPr lang="en-US" sz="2200" dirty="0" err="1">
                <a:cs typeface="Arial" panose="020B0604020202020204" pitchFamily="34" charset="0"/>
              </a:rPr>
              <a:t>kria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iha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Ezersísiu</a:t>
            </a:r>
            <a:r>
              <a:rPr lang="en-US" sz="2200" dirty="0">
                <a:cs typeface="Arial" panose="020B0604020202020204" pitchFamily="34" charset="0"/>
              </a:rPr>
              <a:t> 3. Ba </a:t>
            </a:r>
            <a:r>
              <a:rPr lang="en-US" sz="2200" dirty="0" err="1">
                <a:cs typeface="Arial" panose="020B0604020202020204" pitchFamily="34" charset="0"/>
              </a:rPr>
              <a:t>iha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nia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fatin</a:t>
            </a:r>
            <a:r>
              <a:rPr lang="en-US" sz="2200" dirty="0">
                <a:cs typeface="Arial" panose="020B0604020202020204" pitchFamily="34" charset="0"/>
              </a:rPr>
              <a:t> pasta </a:t>
            </a:r>
            <a:r>
              <a:rPr lang="en-US" sz="2200" dirty="0" err="1">
                <a:cs typeface="Arial" panose="020B0604020202020204" pitchFamily="34" charset="0"/>
              </a:rPr>
              <a:t>nian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iha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ita</a:t>
            </a:r>
            <a:r>
              <a:rPr lang="en-US" sz="2200" dirty="0">
                <a:cs typeface="Arial" panose="020B0604020202020204" pitchFamily="34" charset="0"/>
              </a:rPr>
              <a:t>-boot </a:t>
            </a:r>
            <a:r>
              <a:rPr lang="en-US" sz="2200" dirty="0" err="1">
                <a:cs typeface="Arial" panose="020B0604020202020204" pitchFamily="34" charset="0"/>
              </a:rPr>
              <a:t>nia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komputadór</a:t>
            </a:r>
            <a:r>
              <a:rPr lang="en-US" sz="2200" dirty="0">
                <a:cs typeface="Arial" panose="020B0604020202020204" pitchFamily="34" charset="0"/>
              </a:rPr>
              <a:t>.</a:t>
            </a:r>
            <a:endParaRPr lang="en-US" sz="2200" noProof="0" dirty="0">
              <a:cs typeface="Arial" panose="020B0604020202020204" pitchFamily="34" charset="0"/>
            </a:endParaRPr>
          </a:p>
          <a:p>
            <a:pPr marL="457200" indent="-360000">
              <a:spcAft>
                <a:spcPts val="600"/>
              </a:spcAft>
              <a:buFontTx/>
              <a:buAutoNum type="arabicPeriod"/>
              <a:defRPr/>
            </a:pPr>
            <a:r>
              <a:rPr lang="en-US" sz="2200" dirty="0" err="1">
                <a:cs typeface="Arial" panose="020B0604020202020204" pitchFamily="34" charset="0"/>
              </a:rPr>
              <a:t>Hili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b="1" dirty="0">
                <a:cs typeface="Arial" panose="020B0604020202020204" pitchFamily="34" charset="0"/>
              </a:rPr>
              <a:t>Tot_Cases_HF_200327.xlsx </a:t>
            </a:r>
            <a:r>
              <a:rPr lang="en-US" sz="2200" dirty="0" err="1">
                <a:cs typeface="Arial" panose="020B0604020202020204" pitchFamily="34" charset="0"/>
              </a:rPr>
              <a:t>arkivu</a:t>
            </a:r>
            <a:r>
              <a:rPr lang="en-US" sz="2200" noProof="0" dirty="0">
                <a:cs typeface="Arial" panose="020B0604020202020204" pitchFamily="34" charset="0"/>
              </a:rPr>
              <a:t>, </a:t>
            </a:r>
            <a:r>
              <a:rPr lang="en-US" sz="2200" noProof="0" dirty="0" err="1">
                <a:cs typeface="Arial" panose="020B0604020202020204" pitchFamily="34" charset="0"/>
              </a:rPr>
              <a:t>Klik</a:t>
            </a:r>
            <a:r>
              <a:rPr lang="en-US" sz="2200" noProof="0" dirty="0">
                <a:cs typeface="Arial" panose="020B0604020202020204" pitchFamily="34" charset="0"/>
              </a:rPr>
              <a:t> </a:t>
            </a:r>
            <a:r>
              <a:rPr lang="en-US" sz="2200" i="1" noProof="0" dirty="0">
                <a:cs typeface="Arial" panose="020B0604020202020204" pitchFamily="34" charset="0"/>
              </a:rPr>
              <a:t>Open</a:t>
            </a:r>
            <a:r>
              <a:rPr lang="en-US" sz="2200" noProof="0" dirty="0">
                <a:cs typeface="Arial" panose="020B0604020202020204" pitchFamily="34" charset="0"/>
              </a:rPr>
              <a:t>, no </a:t>
            </a:r>
            <a:r>
              <a:rPr lang="en-US" sz="2200" noProof="0" dirty="0" err="1">
                <a:cs typeface="Arial" panose="020B0604020202020204" pitchFamily="34" charset="0"/>
              </a:rPr>
              <a:t>klik</a:t>
            </a:r>
            <a:r>
              <a:rPr lang="en-US" sz="2200" noProof="0" dirty="0">
                <a:cs typeface="Arial" panose="020B0604020202020204" pitchFamily="34" charset="0"/>
              </a:rPr>
              <a:t> </a:t>
            </a:r>
            <a:r>
              <a:rPr lang="en-US" sz="2200" i="1" noProof="0" dirty="0">
                <a:cs typeface="Arial" panose="020B0604020202020204" pitchFamily="34" charset="0"/>
              </a:rPr>
              <a:t>Add</a:t>
            </a:r>
            <a:r>
              <a:rPr lang="en-US" sz="2200" noProof="0" dirty="0">
                <a:cs typeface="Arial" panose="020B0604020202020204" pitchFamily="34" charset="0"/>
              </a:rPr>
              <a:t>.</a:t>
            </a:r>
          </a:p>
          <a:p>
            <a:pPr marL="457200" indent="-360000">
              <a:spcAft>
                <a:spcPts val="600"/>
              </a:spcAft>
              <a:buFontTx/>
              <a:buAutoNum type="arabicPeriod"/>
              <a:defRPr/>
            </a:pPr>
            <a:r>
              <a:rPr lang="pt-PT" sz="2200" dirty="0">
                <a:cs typeface="Arial" panose="020B0604020202020204" pitchFamily="34" charset="0"/>
              </a:rPr>
              <a:t>Taka kaixa diálogu Jestór Fonte Dadus nian</a:t>
            </a:r>
            <a:r>
              <a:rPr lang="en-US" sz="2200" noProof="0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30726" name="Rectangle 14">
            <a:extLst>
              <a:ext uri="{FF2B5EF4-FFF2-40B4-BE49-F238E27FC236}">
                <a16:creationId xmlns:a16="http://schemas.microsoft.com/office/drawing/2014/main" id="{4EE1C356-43F7-4A69-981A-2C785BFE9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548" y="4441440"/>
            <a:ext cx="7316776" cy="115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57200" indent="-360000" eaLnBrk="0" fontAlgn="base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err="1">
                <a:latin typeface="+mn-lt"/>
                <a:cs typeface="+mn-cs"/>
              </a:rPr>
              <a:t>Ita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iha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identifikadór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úniku</a:t>
            </a:r>
            <a:r>
              <a:rPr lang="en-US" sz="2200" dirty="0">
                <a:latin typeface="+mn-lt"/>
                <a:cs typeface="+mn-cs"/>
              </a:rPr>
              <a:t> ?</a:t>
            </a:r>
            <a:endParaRPr lang="en-US" sz="2200" noProof="0" dirty="0">
              <a:latin typeface="+mn-lt"/>
              <a:cs typeface="+mn-cs"/>
            </a:endParaRPr>
          </a:p>
          <a:p>
            <a:pPr marL="457200" indent="-360000" eaLnBrk="0" fontAlgn="base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err="1">
                <a:latin typeface="+mn-lt"/>
                <a:cs typeface="+mn-cs"/>
              </a:rPr>
              <a:t>Iha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valór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ruma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iha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koluna</a:t>
            </a:r>
            <a:r>
              <a:rPr lang="en-US" sz="2200" dirty="0">
                <a:latin typeface="+mn-lt"/>
                <a:cs typeface="+mn-cs"/>
              </a:rPr>
              <a:t> TOT_CASES </a:t>
            </a:r>
            <a:r>
              <a:rPr lang="en-US" sz="2200" dirty="0" err="1">
                <a:latin typeface="+mn-lt"/>
                <a:cs typeface="+mn-cs"/>
              </a:rPr>
              <a:t>ba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fasilidade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saúde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ida-idak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iha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arkivu</a:t>
            </a:r>
            <a:r>
              <a:rPr lang="en-US" sz="2200" dirty="0">
                <a:latin typeface="+mn-lt"/>
                <a:cs typeface="+mn-cs"/>
              </a:rPr>
              <a:t> Excel?</a:t>
            </a:r>
            <a:endParaRPr lang="en-US" sz="2200" noProof="0" dirty="0">
              <a:latin typeface="+mn-lt"/>
              <a:cs typeface="+mn-cs"/>
            </a:endParaRPr>
          </a:p>
        </p:txBody>
      </p:sp>
      <p:pic>
        <p:nvPicPr>
          <p:cNvPr id="30728" name="Picture 6" descr="add_vector">
            <a:extLst>
              <a:ext uri="{FF2B5EF4-FFF2-40B4-BE49-F238E27FC236}">
                <a16:creationId xmlns:a16="http://schemas.microsoft.com/office/drawing/2014/main" id="{023696C3-3D81-40A6-982B-33AD6B2F9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468" y="1457814"/>
            <a:ext cx="5762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4">
            <a:extLst>
              <a:ext uri="{FF2B5EF4-FFF2-40B4-BE49-F238E27FC236}">
                <a16:creationId xmlns:a16="http://schemas.microsoft.com/office/drawing/2014/main" id="{39849398-4143-4B9C-88EB-3B908417D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04" y="3522555"/>
            <a:ext cx="8271053" cy="10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57200" indent="-360000" fontAlgn="base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+mj-lt"/>
              <a:buAutoNum type="arabicPeriod" startAt="5"/>
              <a:defRPr/>
            </a:pPr>
            <a:r>
              <a:rPr lang="en-US" sz="2200" dirty="0" err="1"/>
              <a:t>Loke</a:t>
            </a:r>
            <a:r>
              <a:rPr lang="en-US" sz="2200" dirty="0"/>
              <a:t> </a:t>
            </a:r>
            <a:r>
              <a:rPr lang="en-US" sz="2200" dirty="0" err="1"/>
              <a:t>tabela</a:t>
            </a:r>
            <a:r>
              <a:rPr lang="en-US" sz="2200" dirty="0"/>
              <a:t> </a:t>
            </a:r>
            <a:r>
              <a:rPr lang="en-US" sz="2200" dirty="0" err="1"/>
              <a:t>atributu</a:t>
            </a:r>
            <a:r>
              <a:rPr lang="en-US" sz="2200" dirty="0"/>
              <a:t> </a:t>
            </a:r>
            <a:r>
              <a:rPr lang="en-US" sz="2200" dirty="0" err="1"/>
              <a:t>husi</a:t>
            </a:r>
            <a:r>
              <a:rPr lang="en-US" sz="2200" dirty="0"/>
              <a:t> </a:t>
            </a:r>
            <a:r>
              <a:rPr lang="en-US" sz="2200" dirty="0" err="1"/>
              <a:t>arkivu</a:t>
            </a:r>
            <a:r>
              <a:rPr lang="en-US" sz="2200" dirty="0"/>
              <a:t> Excel </a:t>
            </a:r>
            <a:r>
              <a:rPr lang="en-US" sz="2200" dirty="0" err="1"/>
              <a:t>ne'ebé</a:t>
            </a:r>
            <a:r>
              <a:rPr lang="en-US" sz="2200" dirty="0"/>
              <a:t> </a:t>
            </a:r>
            <a:r>
              <a:rPr lang="en-US" sz="2200" dirty="0" err="1"/>
              <a:t>ita</a:t>
            </a:r>
            <a:r>
              <a:rPr lang="en-US" sz="2200" dirty="0"/>
              <a:t>-boot </a:t>
            </a:r>
            <a:r>
              <a:rPr lang="en-US" sz="2200" dirty="0" err="1"/>
              <a:t>foin</a:t>
            </a:r>
            <a:r>
              <a:rPr lang="en-US" sz="2200" dirty="0"/>
              <a:t> </a:t>
            </a:r>
            <a:r>
              <a:rPr lang="en-US" sz="2200" dirty="0" err="1"/>
              <a:t>aumenta</a:t>
            </a:r>
            <a:r>
              <a:rPr lang="en-US" sz="2200" dirty="0"/>
              <a:t> no </a:t>
            </a:r>
            <a:r>
              <a:rPr lang="en-US" sz="2200" dirty="0" err="1"/>
              <a:t>arkivu</a:t>
            </a:r>
            <a:r>
              <a:rPr lang="en-US" sz="2200" dirty="0"/>
              <a:t> forma </a:t>
            </a:r>
            <a:r>
              <a:rPr lang="en-US" sz="2200" dirty="0" err="1"/>
              <a:t>lokalizasaun</a:t>
            </a:r>
            <a:r>
              <a:rPr lang="en-US" sz="2200" dirty="0"/>
              <a:t> </a:t>
            </a:r>
            <a:r>
              <a:rPr lang="en-US" sz="2200" dirty="0" err="1"/>
              <a:t>fasilidade</a:t>
            </a:r>
            <a:r>
              <a:rPr lang="en-US" sz="2200" dirty="0"/>
              <a:t> </a:t>
            </a:r>
            <a:r>
              <a:rPr lang="en-US" sz="2200" dirty="0" err="1"/>
              <a:t>saúde</a:t>
            </a:r>
            <a:r>
              <a:rPr lang="en-US" sz="2200" dirty="0"/>
              <a:t> </a:t>
            </a:r>
            <a:r>
              <a:rPr lang="en-US" sz="2200" dirty="0" err="1"/>
              <a:t>nian</a:t>
            </a:r>
            <a:r>
              <a:rPr lang="en-US" sz="2200" dirty="0"/>
              <a:t> no </a:t>
            </a:r>
            <a:r>
              <a:rPr lang="en-US" sz="2200" dirty="0" err="1"/>
              <a:t>kompara</a:t>
            </a:r>
            <a:r>
              <a:rPr lang="en-US" sz="2200" dirty="0"/>
              <a:t> </a:t>
            </a:r>
            <a:r>
              <a:rPr lang="en-US" sz="2200" dirty="0" err="1"/>
              <a:t>tabela</a:t>
            </a:r>
            <a:r>
              <a:rPr lang="en-US" sz="2200" dirty="0"/>
              <a:t> </a:t>
            </a:r>
            <a:r>
              <a:rPr lang="en-US" sz="2200" dirty="0" err="1"/>
              <a:t>rua</a:t>
            </a:r>
            <a:r>
              <a:rPr lang="en-US" sz="2200" dirty="0"/>
              <a:t> </a:t>
            </a:r>
            <a:r>
              <a:rPr lang="en-US" sz="2200" dirty="0" err="1"/>
              <a:t>ne'e</a:t>
            </a:r>
            <a:r>
              <a:rPr lang="en-US" sz="2200" dirty="0"/>
              <a:t>.</a:t>
            </a:r>
            <a:endParaRPr lang="en-US" sz="240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E00CB0-3874-EA23-43DC-262F4CDB5D30}"/>
              </a:ext>
            </a:extLst>
          </p:cNvPr>
          <p:cNvSpPr txBox="1">
            <a:spLocks/>
          </p:cNvSpPr>
          <p:nvPr/>
        </p:nvSpPr>
        <p:spPr bwMode="auto">
          <a:xfrm>
            <a:off x="553778" y="130551"/>
            <a:ext cx="11122283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en-US" dirty="0" err="1"/>
              <a:t>Kria</a:t>
            </a:r>
            <a:r>
              <a:rPr lang="en-US" dirty="0"/>
              <a:t> </a:t>
            </a:r>
            <a:r>
              <a:rPr lang="en-US" dirty="0" err="1"/>
              <a:t>dadus</a:t>
            </a:r>
            <a:r>
              <a:rPr lang="en-US" dirty="0"/>
              <a:t> </a:t>
            </a:r>
            <a:r>
              <a:rPr lang="en-US" dirty="0" err="1"/>
              <a:t>jeográfiku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mapa</a:t>
            </a:r>
            <a:r>
              <a:rPr lang="en-US" dirty="0"/>
              <a:t> – Parte 2</a:t>
            </a:r>
            <a:endParaRPr lang="en-US" noProof="0" dirty="0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978CE9D4-AC5B-F872-3A18-626ED24C9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354" y="942186"/>
            <a:ext cx="11122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PT" sz="2400" b="1" u="sng" dirty="0"/>
              <a:t>Fatin fasilidade saúde – Liga ho númeru kazu HIV tuir fasilidade saúde</a:t>
            </a:r>
            <a:endParaRPr lang="en-US" sz="2400" b="1" u="sng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97E2C6-EB0E-E70B-3085-6A98EE726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0053" y="3031617"/>
            <a:ext cx="2506399" cy="312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916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5d77ab39-99b3-4b56-8024-34505d31c567"/>
</p:tagLst>
</file>

<file path=ppt/theme/theme1.xml><?xml version="1.0" encoding="utf-8"?>
<a:theme xmlns:a="http://schemas.openxmlformats.org/drawingml/2006/main" name="MORU Epi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RU Epi NEW 4_3 191018.potx" id="{98E674E4-836A-45AF-B6ED-DC325EA403FB}" vid="{9AECCC77-F4DD-49CF-91A4-43ED9B9F4A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GF_IDN_MORU-HGL_ve1</Template>
  <TotalTime>5511</TotalTime>
  <Words>3058</Words>
  <Application>Microsoft Office PowerPoint</Application>
  <PresentationFormat>Widescreen</PresentationFormat>
  <Paragraphs>269</Paragraphs>
  <Slides>36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Courier New</vt:lpstr>
      <vt:lpstr>Symbol</vt:lpstr>
      <vt:lpstr>MORU Epi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Izay Pantanilla</dc:creator>
  <cp:lastModifiedBy>Izay Pantanilla</cp:lastModifiedBy>
  <cp:revision>346</cp:revision>
  <dcterms:created xsi:type="dcterms:W3CDTF">2021-09-02T13:03:17Z</dcterms:created>
  <dcterms:modified xsi:type="dcterms:W3CDTF">2026-06-18T17:28:03Z</dcterms:modified>
</cp:coreProperties>
</file>