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8" r:id="rId2"/>
    <p:sldId id="902" r:id="rId3"/>
    <p:sldId id="282" r:id="rId4"/>
    <p:sldId id="903" r:id="rId5"/>
    <p:sldId id="285" r:id="rId6"/>
    <p:sldId id="286" r:id="rId7"/>
    <p:sldId id="287" r:id="rId8"/>
    <p:sldId id="288" r:id="rId9"/>
    <p:sldId id="289" r:id="rId10"/>
    <p:sldId id="904" r:id="rId11"/>
    <p:sldId id="906" r:id="rId12"/>
    <p:sldId id="908" r:id="rId13"/>
    <p:sldId id="907" r:id="rId14"/>
    <p:sldId id="909" r:id="rId15"/>
    <p:sldId id="91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5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2812-F09C-3B01-F5BD-CC2DC1A14343}" name="975" initials="" userId="S::37d9f@haenmail.onmicrosoft.com::d146c936-e6ce-4cf1-8ba5-4d0363aafc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3C5"/>
    <a:srgbClr val="002147"/>
    <a:srgbClr val="253C88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>
        <p:guide pos="415"/>
        <p:guide orient="horz" pos="368"/>
        <p:guide pos="3840"/>
        <p:guide orient="horz" pos="913"/>
        <p:guide pos="7355"/>
        <p:guide orient="horz" pos="13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8784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92C5-3A1F-41E7-3672-433E6C21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EAC54-C486-0822-45DA-7C7DB8563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92F75-8A6A-B3E2-D1E2-7D89ECF3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4B286-644D-5B58-3A90-B1F23082B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4558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3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 userDrawn="1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85C8-4883-40CF-1F67-7F17F058479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746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en-PH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918F-0B9C-8649-9A28-22F0E333BE7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‹#›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04EAE0-9B95-718C-B0F6-08B2FE9C5893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14" name="Google Shape;20;p25">
              <a:extLst>
                <a:ext uri="{FF2B5EF4-FFF2-40B4-BE49-F238E27FC236}">
                  <a16:creationId xmlns:a16="http://schemas.microsoft.com/office/drawing/2014/main" id="{72BABE7B-0A5A-083A-B11A-EF6F9A6D3CD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5">
              <a:extLst>
                <a:ext uri="{FF2B5EF4-FFF2-40B4-BE49-F238E27FC236}">
                  <a16:creationId xmlns:a16="http://schemas.microsoft.com/office/drawing/2014/main" id="{413619E4-E9C1-D041-449A-099631A0BD23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5">
              <a:extLst>
                <a:ext uri="{FF2B5EF4-FFF2-40B4-BE49-F238E27FC236}">
                  <a16:creationId xmlns:a16="http://schemas.microsoft.com/office/drawing/2014/main" id="{DD594D1C-A1A4-30B1-0892-943C73A426D7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8;p25">
              <a:extLst>
                <a:ext uri="{FF2B5EF4-FFF2-40B4-BE49-F238E27FC236}">
                  <a16:creationId xmlns:a16="http://schemas.microsoft.com/office/drawing/2014/main" id="{05096512-9F5E-F66C-2A35-08985E52D3A0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9;p25">
              <a:extLst>
                <a:ext uri="{FF2B5EF4-FFF2-40B4-BE49-F238E27FC236}">
                  <a16:creationId xmlns:a16="http://schemas.microsoft.com/office/drawing/2014/main" id="{5106D1DA-0904-3B6F-78B7-70FC4DC9D510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1;p25">
              <a:extLst>
                <a:ext uri="{FF2B5EF4-FFF2-40B4-BE49-F238E27FC236}">
                  <a16:creationId xmlns:a16="http://schemas.microsoft.com/office/drawing/2014/main" id="{F97CFE45-F170-B3DA-68F3-8EA98D8460F8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C526CE-2D14-A3DD-E7EA-A87BAC663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  <p:sldLayoutId id="2147483689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qgis.org/downloads/QGIS-OSGeo4W-3.44.10-1.ms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Installation of QGIS and GNSS app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24B0B26-B98A-8C35-EA7B-910EA10DB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2AF1-ED0D-97E9-B237-22F1A4B7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4A68D-43C4-E0E6-C0F3-9A94086E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98448-42BE-A2BB-2B51-0AEA1BCD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8" y="2816727"/>
            <a:ext cx="4323884" cy="1080971"/>
          </a:xfrm>
          <a:prstGeom prst="rect">
            <a:avLst/>
          </a:prstGeom>
        </p:spPr>
      </p:pic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370D277C-9683-7FA0-0C49-43F7C92623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8" y="1162436"/>
            <a:ext cx="10983045" cy="27352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To use QGIS, click on the Windows Start menu and search for </a:t>
            </a:r>
            <a:r>
              <a:rPr lang="en-PH" sz="2400" b="1" dirty="0"/>
              <a:t>QGIS Desktop 3.44.</a:t>
            </a:r>
            <a:endParaRPr lang="en-PH" sz="2400" dirty="0"/>
          </a:p>
          <a:p>
            <a:r>
              <a:rPr lang="en-PH" sz="2400" dirty="0"/>
              <a:t>Click </a:t>
            </a:r>
            <a:r>
              <a:rPr lang="en-PH" sz="2400" i="1" dirty="0"/>
              <a:t>QGIS Desktop 3.44 </a:t>
            </a:r>
            <a:r>
              <a:rPr lang="en-PH" sz="2400" dirty="0"/>
              <a:t>to launch QGIS.</a:t>
            </a:r>
          </a:p>
          <a:p>
            <a:endParaRPr lang="en-PH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88BD8D-E454-EFFC-1830-5C686B2556A2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Using QGIS</a:t>
            </a:r>
          </a:p>
        </p:txBody>
      </p:sp>
    </p:spTree>
    <p:extLst>
      <p:ext uri="{BB962C8B-B14F-4D97-AF65-F5344CB8AC3E}">
        <p14:creationId xmlns:p14="http://schemas.microsoft.com/office/powerpoint/2010/main" val="143113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475D6-FE9D-34CD-61EE-B95646E9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E921DDD-78B5-24E0-5BDD-945DD864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789731"/>
            <a:ext cx="11017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Installing GPS Essentials app on an Android device and My GPS Coordinates app on an iOS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E7CB8-36D9-5C05-975E-A4FC9961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1C037-0B3E-472A-ACA0-FED35010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EC4019D9-6CE3-DBB3-68E3-05FD828D22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8" y="1162436"/>
            <a:ext cx="7375221" cy="50501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Make sure that your Android device meets the minimum specifications to install the app: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/>
              <a:t>At least Android 5.0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/>
              <a:t>At least 21 MB of free space</a:t>
            </a:r>
          </a:p>
          <a:p>
            <a:pPr marL="800100" lvl="1" indent="-352425">
              <a:spcAft>
                <a:spcPts val="1200"/>
              </a:spcAft>
              <a:buFont typeface="+mj-lt"/>
              <a:buAutoNum type="alphaLcPeriod"/>
            </a:pPr>
            <a:r>
              <a:rPr lang="en-PH" sz="2400" dirty="0"/>
              <a:t>More than 512 Mb of RAM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Go to Google Play Store and search for </a:t>
            </a:r>
            <a:r>
              <a:rPr lang="en-PH" sz="2400" i="1" dirty="0"/>
              <a:t>GPS Essentials</a:t>
            </a:r>
            <a:r>
              <a:rPr lang="en-PH" sz="24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Tap the </a:t>
            </a:r>
            <a:r>
              <a:rPr lang="en-PH" sz="2400" i="1" dirty="0"/>
              <a:t>Install</a:t>
            </a:r>
            <a:r>
              <a:rPr lang="en-PH" sz="2400" dirty="0"/>
              <a:t> button.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Once installed, tap the </a:t>
            </a:r>
            <a:r>
              <a:rPr lang="en-PH" sz="2400" i="1" dirty="0"/>
              <a:t>Open</a:t>
            </a:r>
            <a:r>
              <a:rPr lang="en-PH" sz="2400" dirty="0"/>
              <a:t> button to launch the app. Or look for and tap the GPS Essentials app icon             among your device’s apps.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4B57-2CAD-E85D-87AE-35076D2EE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8" y="2981560"/>
            <a:ext cx="2631104" cy="140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B8546-D496-7F5C-F8D5-4B70F65E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8" y="4726904"/>
            <a:ext cx="2631104" cy="945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306291-8468-1D8A-B367-B8F38FED45B1}"/>
              </a:ext>
            </a:extLst>
          </p:cNvPr>
          <p:cNvSpPr/>
          <p:nvPr/>
        </p:nvSpPr>
        <p:spPr>
          <a:xfrm>
            <a:off x="10517327" y="3458033"/>
            <a:ext cx="518229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C49DCE-C00E-3106-FF64-376F6A098AD4}"/>
              </a:ext>
            </a:extLst>
          </p:cNvPr>
          <p:cNvSpPr/>
          <p:nvPr/>
        </p:nvSpPr>
        <p:spPr>
          <a:xfrm>
            <a:off x="10535257" y="5199528"/>
            <a:ext cx="518229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6D2E9-77F2-C872-12BB-FD14571A9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202" y="4903799"/>
            <a:ext cx="569222" cy="5914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B85458-3788-5D04-882C-1B09019F30F5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GPS Essentials on an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75896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69B28-F7B1-0083-7D04-8FC814FF3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C9EDD576-07A4-40BE-FA38-D5E04CCEA6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7"/>
            <a:ext cx="5546421" cy="3544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PH" sz="2400" dirty="0"/>
              <a:t>The main page of the GPS Essentials app looks like the image on the right.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PH" sz="2000" i="1" dirty="0"/>
              <a:t>Note: You will learn how to configure the settings of the app on Day 2. As such, you may get a warning that message that the GPS/location setting on your phone is currently disabled.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E0252E-C4D9-AA47-4E50-88901FE6B6A7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The GPS Essentials app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0C1BA-9C74-FD93-1FAD-163F6D00D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24" y="1043615"/>
            <a:ext cx="2846647" cy="4770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16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7ED1D-32A0-172D-7F4A-9C9D44C5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75D944E4-382C-D354-396B-A17EB291AA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6"/>
            <a:ext cx="6998704" cy="50501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Make sure that your iOS device meets the minimum device specifications to install the app:</a:t>
            </a:r>
          </a:p>
          <a:p>
            <a:pPr marL="800100" lvl="1" indent="-352425">
              <a:buFont typeface="+mj-lt"/>
              <a:buAutoNum type="alphaLcPeriod"/>
            </a:pPr>
            <a:r>
              <a:rPr lang="en-PH" sz="2400" dirty="0"/>
              <a:t>At least iOS 16.0</a:t>
            </a:r>
          </a:p>
          <a:p>
            <a:pPr marL="800100" lvl="1" indent="-352425">
              <a:spcAft>
                <a:spcPts val="1200"/>
              </a:spcAft>
              <a:buFont typeface="+mj-lt"/>
              <a:buAutoNum type="alphaLcPeriod"/>
            </a:pPr>
            <a:r>
              <a:rPr lang="en-PH" sz="2400" dirty="0"/>
              <a:t>At least 75.6 MB of free space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Go to the App Store and search for </a:t>
            </a:r>
            <a:r>
              <a:rPr lang="en-PH" sz="2400" i="1" dirty="0"/>
              <a:t>My GPS Coordinates.</a:t>
            </a:r>
            <a:endParaRPr lang="en-PH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Tap the </a:t>
            </a:r>
            <a:r>
              <a:rPr lang="en-PH" sz="2400" i="1" dirty="0"/>
              <a:t>Get</a:t>
            </a:r>
            <a:r>
              <a:rPr lang="en-PH" sz="2400" dirty="0"/>
              <a:t> button. Then tap </a:t>
            </a:r>
            <a:r>
              <a:rPr lang="en-PH" sz="2400" i="1" dirty="0"/>
              <a:t>Install</a:t>
            </a:r>
            <a:r>
              <a:rPr lang="en-PH" sz="2400" dirty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PH" sz="2400" dirty="0"/>
              <a:t>Once installed, tap the </a:t>
            </a:r>
            <a:r>
              <a:rPr lang="en-PH" sz="2400" i="1" dirty="0"/>
              <a:t>Open</a:t>
            </a:r>
            <a:r>
              <a:rPr lang="en-PH" sz="2400" dirty="0"/>
              <a:t> button to launch the app. Or look for and tap the My GPS Coordinates app icon           among your device’s apps.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7A13F6E-18C4-4B96-158A-FCE89E9B7BEF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11138182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My GPS Coordinates on an iOS device (iPhone/iPad)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36884-A9DF-B85D-1048-D78C2F59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153" y="3086557"/>
            <a:ext cx="2528146" cy="1375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55400B-F47E-5179-74A1-5B656B03FF44}"/>
              </a:ext>
            </a:extLst>
          </p:cNvPr>
          <p:cNvSpPr/>
          <p:nvPr/>
        </p:nvSpPr>
        <p:spPr>
          <a:xfrm>
            <a:off x="8942041" y="3969022"/>
            <a:ext cx="569512" cy="31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272B7-3A3F-4DB3-936F-9D05A67F6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9" t="15842" r="32039" b="15864"/>
          <a:stretch>
            <a:fillRect/>
          </a:stretch>
        </p:blipFill>
        <p:spPr>
          <a:xfrm>
            <a:off x="2268068" y="5167633"/>
            <a:ext cx="528919" cy="5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2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AE56-A2BE-D124-DF86-63F9D911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0864395B-FF3D-F9CB-2802-D14F401A52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9579" y="1162437"/>
            <a:ext cx="5546421" cy="35440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PH" sz="2400" dirty="0"/>
              <a:t>The main page of the My GPS Coordinates app may look like the image on the right.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E7BF5-E0B3-A613-169D-F83132178F9F}"/>
              </a:ext>
            </a:extLst>
          </p:cNvPr>
          <p:cNvSpPr txBox="1">
            <a:spLocks/>
          </p:cNvSpPr>
          <p:nvPr/>
        </p:nvSpPr>
        <p:spPr bwMode="auto">
          <a:xfrm>
            <a:off x="537881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My GPS Coordinates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40115-F1EF-0707-E285-0DB1B218E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4" y="828207"/>
            <a:ext cx="3668457" cy="489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9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7536B321-F485-3027-FAB9-D7FCDE2D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Installing QGIS 3.44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0E4A6-6483-4BDF-4909-B175FEE79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46846" y="1130015"/>
            <a:ext cx="11134268" cy="10499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n-PH" sz="2800" dirty="0"/>
              <a:t>QGIS (formerly known as Quantum GIS) is a free and open-source cross platform desktop geographic information system (GIS) application that supports viewing, editing, and analysis of geospatial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9EF47-BAA7-D5DF-13DD-2CA8D249E927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What is QGIS?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05BA89-A263-178C-89A3-15E23724B449}"/>
              </a:ext>
            </a:extLst>
          </p:cNvPr>
          <p:cNvSpPr txBox="1">
            <a:spLocks/>
          </p:cNvSpPr>
          <p:nvPr/>
        </p:nvSpPr>
        <p:spPr bwMode="auto">
          <a:xfrm>
            <a:off x="3209362" y="2985252"/>
            <a:ext cx="2886639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ctr"/>
            <a:r>
              <a:rPr lang="en-PH" altLang="en-US" dirty="0"/>
              <a:t>Version 3.44</a:t>
            </a:r>
          </a:p>
        </p:txBody>
      </p:sp>
      <p:pic>
        <p:nvPicPr>
          <p:cNvPr id="4" name="Picture 3" descr="C:\Users\Wai Yan Htet\Downloads\4410423358737_52a085b958.png">
            <a:extLst>
              <a:ext uri="{FF2B5EF4-FFF2-40B4-BE49-F238E27FC236}">
                <a16:creationId xmlns:a16="http://schemas.microsoft.com/office/drawing/2014/main" id="{E0D1FB02-BD5C-18A3-0BD9-55BFD7BC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4" y="2592276"/>
            <a:ext cx="2177304" cy="1041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C6BBE-E6FA-98EC-9D70-7253AD0D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56" y="3377527"/>
            <a:ext cx="3703641" cy="4953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88BAEF-DC99-854E-245C-848F470AA423}"/>
              </a:ext>
            </a:extLst>
          </p:cNvPr>
          <p:cNvSpPr txBox="1">
            <a:spLocks/>
          </p:cNvSpPr>
          <p:nvPr/>
        </p:nvSpPr>
        <p:spPr>
          <a:xfrm>
            <a:off x="546844" y="3882182"/>
            <a:ext cx="11134268" cy="104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PH" sz="2800" dirty="0"/>
              <a:t>Why are we using QGIS version 3.44?</a:t>
            </a:r>
          </a:p>
        </p:txBody>
      </p:sp>
      <p:sp>
        <p:nvSpPr>
          <p:cNvPr id="11" name="AutoShape 32">
            <a:extLst>
              <a:ext uri="{FF2B5EF4-FFF2-40B4-BE49-F238E27FC236}">
                <a16:creationId xmlns:a16="http://schemas.microsoft.com/office/drawing/2014/main" id="{A486475B-35F6-C32E-B905-A19A1ED27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453" y="4649219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90435D-250B-272E-C515-3BCD59BB7FCD}"/>
              </a:ext>
            </a:extLst>
          </p:cNvPr>
          <p:cNvSpPr txBox="1">
            <a:spLocks/>
          </p:cNvSpPr>
          <p:nvPr/>
        </p:nvSpPr>
        <p:spPr>
          <a:xfrm>
            <a:off x="1532963" y="4626254"/>
            <a:ext cx="10143100" cy="104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PH" sz="2800" dirty="0"/>
              <a:t>Version 3.44 is the most stable version of QGIS at the moment which means that it has fewer bugs and less likely to crash.</a:t>
            </a:r>
          </a:p>
        </p:txBody>
      </p:sp>
    </p:spTree>
    <p:extLst>
      <p:ext uri="{BB962C8B-B14F-4D97-AF65-F5344CB8AC3E}">
        <p14:creationId xmlns:p14="http://schemas.microsoft.com/office/powerpoint/2010/main" val="257966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8E3E-3D17-83F8-0CD6-EB8A4398A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3A9637-70D9-0E36-BC58-85E6A3E2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24" y="2777299"/>
            <a:ext cx="4138151" cy="3240000"/>
          </a:xfrm>
          <a:prstGeom prst="rect">
            <a:avLst/>
          </a:prstGeom>
        </p:spPr>
      </p:pic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B4D7384-75FE-2B54-CD32-D32B4F16AD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1795" y="1155058"/>
            <a:ext cx="11134268" cy="2118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/>
              <a:t>Download the installer from </a:t>
            </a:r>
            <a:r>
              <a:rPr lang="en-US" sz="2400" dirty="0">
                <a:cs typeface="Arial" charset="0"/>
              </a:rPr>
              <a:t>the QGIS website: </a:t>
            </a:r>
            <a:r>
              <a:rPr lang="en-PH" sz="2400" dirty="0">
                <a:latin typeface="Calibri" panose="020F0502020204030204" pitchFamily="34" charset="0"/>
                <a:hlinkClick r:id="rId3"/>
              </a:rPr>
              <a:t>https://download.qgis.org/downloads/QGIS-OSGeo4W-3.44.10-1.msi</a:t>
            </a:r>
            <a:r>
              <a:rPr lang="en-PH" sz="2400" dirty="0">
                <a:latin typeface="Calibri" panose="020F0502020204030204" pitchFamily="34" charset="0"/>
              </a:rPr>
              <a:t> </a:t>
            </a:r>
            <a:endParaRPr lang="en-US" sz="2400" dirty="0">
              <a:cs typeface="Arial" charset="0"/>
            </a:endParaRPr>
          </a:p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/>
              <a:t>Once downloaded, go to the location where you have saved the QGIS installer file.</a:t>
            </a:r>
          </a:p>
          <a:p>
            <a:pPr marL="342000" lvl="1" indent="-342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400" dirty="0"/>
              <a:t>Double click on the file: </a:t>
            </a:r>
            <a:r>
              <a:rPr lang="en-PH" sz="2400" b="1" dirty="0"/>
              <a:t>QGIS-OSGeo4W-3.44.10-1.msi</a:t>
            </a:r>
            <a:r>
              <a:rPr lang="en-PH" sz="2400" dirty="0">
                <a:cs typeface="Arial" charset="0"/>
              </a:rPr>
              <a:t>. This will launch the Setup Wizard. </a:t>
            </a:r>
          </a:p>
          <a:p>
            <a:pPr marL="1169988" lvl="1" indent="-457200">
              <a:spcBef>
                <a:spcPts val="0"/>
              </a:spcBef>
              <a:buFont typeface="+mj-lt"/>
              <a:buAutoNum type="arabicPeriod"/>
              <a:defRPr/>
            </a:pPr>
            <a:endParaRPr lang="en-PH" sz="2400" dirty="0"/>
          </a:p>
          <a:p>
            <a:pPr>
              <a:spcBef>
                <a:spcPts val="0"/>
              </a:spcBef>
              <a:defRPr/>
            </a:pPr>
            <a:endParaRPr lang="en-PH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E76E4-7322-48ED-6E10-26C0EDB2E85F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Downloading and installing QGIS 3.44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E2418-32C4-4D35-A86B-401243D5D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73" y="-286196"/>
            <a:ext cx="1991209" cy="182527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5EEB364-F6E1-5BB8-0B57-F5F4C9047D8D}"/>
              </a:ext>
            </a:extLst>
          </p:cNvPr>
          <p:cNvSpPr txBox="1">
            <a:spLocks/>
          </p:cNvSpPr>
          <p:nvPr/>
        </p:nvSpPr>
        <p:spPr>
          <a:xfrm>
            <a:off x="8511890" y="5445634"/>
            <a:ext cx="2128745" cy="571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PH" dirty="0"/>
              <a:t>Click </a:t>
            </a:r>
            <a:r>
              <a:rPr lang="en-PH" i="1" dirty="0"/>
              <a:t>Next</a:t>
            </a:r>
            <a:r>
              <a:rPr lang="en-PH" dirty="0"/>
              <a:t>.</a:t>
            </a:r>
          </a:p>
          <a:p>
            <a:pPr>
              <a:defRPr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8459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61DF4-DF5C-B353-740A-B4D8BAF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950" y="2452445"/>
            <a:ext cx="4131498" cy="3240000"/>
          </a:xfrm>
          <a:prstGeom prst="rect">
            <a:avLst/>
          </a:prstGeom>
        </p:spPr>
      </p:pic>
      <p:sp>
        <p:nvSpPr>
          <p:cNvPr id="12291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5"/>
            <a:ext cx="11125081" cy="1315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Read the license agreement and click the box to accept the terms in the License Agreement.</a:t>
            </a:r>
          </a:p>
          <a:p>
            <a:r>
              <a:rPr lang="en-PH" sz="2400" dirty="0"/>
              <a:t>Click </a:t>
            </a:r>
            <a:r>
              <a:rPr lang="en-PH" sz="2400" i="1" dirty="0"/>
              <a:t>Next</a:t>
            </a:r>
            <a:r>
              <a:rPr lang="en-PH" sz="24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95BE8-BF57-2D54-4BC0-9C56A4CC1F7D}"/>
              </a:ext>
            </a:extLst>
          </p:cNvPr>
          <p:cNvSpPr/>
          <p:nvPr/>
        </p:nvSpPr>
        <p:spPr>
          <a:xfrm>
            <a:off x="4198930" y="4937482"/>
            <a:ext cx="1995681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CEE401-EF38-2244-AA81-6C6BB1B832A5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QGIS</a:t>
            </a:r>
          </a:p>
        </p:txBody>
      </p:sp>
    </p:spTree>
    <p:extLst>
      <p:ext uri="{BB962C8B-B14F-4D97-AF65-F5344CB8AC3E}">
        <p14:creationId xmlns:p14="http://schemas.microsoft.com/office/powerpoint/2010/main" val="56248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7D751-C555-6936-D48C-3FF95BE8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725" y="2452449"/>
            <a:ext cx="4140000" cy="3240000"/>
          </a:xfrm>
          <a:prstGeom prst="rect">
            <a:avLst/>
          </a:prstGeom>
        </p:spPr>
      </p:pic>
      <p:sp>
        <p:nvSpPr>
          <p:cNvPr id="14339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1"/>
            <a:ext cx="11125082" cy="9366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PH" sz="2400" dirty="0"/>
              <a:t>Choose the folder in which to install QGIS or accept the default folder (recommended).</a:t>
            </a:r>
          </a:p>
          <a:p>
            <a:r>
              <a:rPr lang="en-PH" sz="2400" dirty="0"/>
              <a:t>Choose whether you want to create desktop and/or start menu shortcuts.</a:t>
            </a:r>
          </a:p>
          <a:p>
            <a:r>
              <a:rPr lang="en-PH" sz="2400" dirty="0"/>
              <a:t>Click </a:t>
            </a:r>
            <a:r>
              <a:rPr lang="en-PH" sz="2400" i="1" dirty="0"/>
              <a:t>Next</a:t>
            </a:r>
            <a:r>
              <a:rPr lang="en-PH" sz="2400" dirty="0"/>
              <a:t>.</a:t>
            </a:r>
          </a:p>
          <a:p>
            <a:endParaRPr lang="en-PH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F3E812-A823-2540-3E73-B43D6680C618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QGIS</a:t>
            </a:r>
          </a:p>
        </p:txBody>
      </p:sp>
    </p:spTree>
    <p:extLst>
      <p:ext uri="{BB962C8B-B14F-4D97-AF65-F5344CB8AC3E}">
        <p14:creationId xmlns:p14="http://schemas.microsoft.com/office/powerpoint/2010/main" val="314978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6A7D93-F4F2-66ED-5791-9F396A3B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91" y="1809000"/>
            <a:ext cx="4155217" cy="3240000"/>
          </a:xfrm>
          <a:prstGeom prst="rect">
            <a:avLst/>
          </a:prstGeom>
        </p:spPr>
      </p:pic>
      <p:sp>
        <p:nvSpPr>
          <p:cNvPr id="15363" name="Content Placeholder 1"/>
          <p:cNvSpPr>
            <a:spLocks noGrp="1"/>
          </p:cNvSpPr>
          <p:nvPr>
            <p:ph idx="4294967295"/>
          </p:nvPr>
        </p:nvSpPr>
        <p:spPr>
          <a:xfrm>
            <a:off x="550981" y="1165553"/>
            <a:ext cx="10784319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Click </a:t>
            </a:r>
            <a:r>
              <a:rPr lang="en-PH" sz="2400" i="1" dirty="0"/>
              <a:t>Install </a:t>
            </a:r>
            <a:r>
              <a:rPr lang="en-PH" sz="2400" dirty="0"/>
              <a:t>to begin the installation</a:t>
            </a:r>
            <a:r>
              <a:rPr lang="en-PH" sz="2400" i="1" dirty="0"/>
              <a:t>.</a:t>
            </a:r>
            <a:endParaRPr lang="en-PH" sz="2400" dirty="0"/>
          </a:p>
          <a:p>
            <a:endParaRPr lang="en-PH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79373-C058-BB55-0957-84C4956F0E2A}"/>
              </a:ext>
            </a:extLst>
          </p:cNvPr>
          <p:cNvSpPr txBox="1"/>
          <p:nvPr/>
        </p:nvSpPr>
        <p:spPr>
          <a:xfrm>
            <a:off x="667524" y="5336525"/>
            <a:ext cx="10784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PH" sz="2400" dirty="0"/>
              <a:t>When asked if you want to allow the app to make changes to your device, click </a:t>
            </a:r>
            <a:r>
              <a:rPr lang="en-PH" sz="2400" i="1" dirty="0"/>
              <a:t>Yes</a:t>
            </a:r>
            <a:r>
              <a:rPr lang="en-PH" sz="2400" dirty="0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2A4A23-DF07-4710-0D41-EC204D924F76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QGIS</a:t>
            </a:r>
          </a:p>
        </p:txBody>
      </p:sp>
    </p:spTree>
    <p:extLst>
      <p:ext uri="{BB962C8B-B14F-4D97-AF65-F5344CB8AC3E}">
        <p14:creationId xmlns:p14="http://schemas.microsoft.com/office/powerpoint/2010/main" val="20461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BC3F6-F1D5-1991-2686-C71DA2EB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78" y="2025167"/>
            <a:ext cx="4607408" cy="360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9901" y="1161115"/>
            <a:ext cx="11126162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PH" sz="2400" dirty="0"/>
              <a:t>QGIS will start the installation. This may take some time depending on your computer.</a:t>
            </a:r>
          </a:p>
          <a:p>
            <a:pPr>
              <a:defRPr/>
            </a:pPr>
            <a:endParaRPr lang="en-P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E92C3-1574-B692-1568-19059795BE3F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QGIS</a:t>
            </a:r>
          </a:p>
        </p:txBody>
      </p:sp>
    </p:spTree>
    <p:extLst>
      <p:ext uri="{BB962C8B-B14F-4D97-AF65-F5344CB8AC3E}">
        <p14:creationId xmlns:p14="http://schemas.microsoft.com/office/powerpoint/2010/main" val="322061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98B651-AF98-C11A-D835-202499C93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40" y="2025167"/>
            <a:ext cx="4597946" cy="3600000"/>
          </a:xfrm>
          <a:prstGeom prst="rect">
            <a:avLst/>
          </a:prstGeom>
        </p:spPr>
      </p:pic>
      <p:sp>
        <p:nvSpPr>
          <p:cNvPr id="17411" name="Content Placeholder 1"/>
          <p:cNvSpPr>
            <a:spLocks noGrp="1"/>
          </p:cNvSpPr>
          <p:nvPr>
            <p:ph idx="4294967295"/>
          </p:nvPr>
        </p:nvSpPr>
        <p:spPr>
          <a:xfrm>
            <a:off x="550242" y="1166498"/>
            <a:ext cx="9020794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PH" sz="2400" dirty="0"/>
              <a:t>Once the installation is done, click </a:t>
            </a:r>
            <a:r>
              <a:rPr lang="en-PH" sz="2400" i="1" dirty="0"/>
              <a:t>Finish</a:t>
            </a:r>
            <a:r>
              <a:rPr lang="en-PH" sz="2400" dirty="0"/>
              <a:t>.</a:t>
            </a:r>
          </a:p>
          <a:p>
            <a:endParaRPr lang="en-PH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8DE22-DDF7-1956-256A-A8EB6ED24871}"/>
              </a:ext>
            </a:extLst>
          </p:cNvPr>
          <p:cNvSpPr txBox="1">
            <a:spLocks/>
          </p:cNvSpPr>
          <p:nvPr/>
        </p:nvSpPr>
        <p:spPr bwMode="auto">
          <a:xfrm>
            <a:off x="546846" y="134470"/>
            <a:ext cx="9663954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dirty="0"/>
              <a:t>Installing QGIS</a:t>
            </a:r>
          </a:p>
        </p:txBody>
      </p:sp>
    </p:spTree>
    <p:extLst>
      <p:ext uri="{BB962C8B-B14F-4D97-AF65-F5344CB8AC3E}">
        <p14:creationId xmlns:p14="http://schemas.microsoft.com/office/powerpoint/2010/main" val="4085599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17576</TotalTime>
  <Words>574</Words>
  <Application>Microsoft Office PowerPoint</Application>
  <PresentationFormat>Widescreen</PresentationFormat>
  <Paragraphs>55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Steeve Ebener</cp:lastModifiedBy>
  <cp:revision>246</cp:revision>
  <dcterms:created xsi:type="dcterms:W3CDTF">2021-09-02T13:03:17Z</dcterms:created>
  <dcterms:modified xsi:type="dcterms:W3CDTF">2026-05-24T21:56:32Z</dcterms:modified>
</cp:coreProperties>
</file>