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498" r:id="rId2"/>
    <p:sldId id="2760" r:id="rId3"/>
    <p:sldId id="2761" r:id="rId4"/>
    <p:sldId id="2762" r:id="rId5"/>
    <p:sldId id="2763" r:id="rId6"/>
    <p:sldId id="762" r:id="rId7"/>
    <p:sldId id="761" r:id="rId8"/>
    <p:sldId id="2764" r:id="rId9"/>
    <p:sldId id="760" r:id="rId10"/>
    <p:sldId id="766" r:id="rId11"/>
    <p:sldId id="763" r:id="rId12"/>
    <p:sldId id="764" r:id="rId13"/>
    <p:sldId id="765" r:id="rId14"/>
    <p:sldId id="767" r:id="rId15"/>
    <p:sldId id="872" r:id="rId16"/>
    <p:sldId id="2759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8D9FFF40-DDF4-4382-A1DA-2DFBB80B25A7}">
          <p14:sldIdLst>
            <p14:sldId id="2498"/>
            <p14:sldId id="2760"/>
            <p14:sldId id="2761"/>
            <p14:sldId id="2762"/>
            <p14:sldId id="2763"/>
            <p14:sldId id="762"/>
            <p14:sldId id="761"/>
            <p14:sldId id="2764"/>
            <p14:sldId id="760"/>
            <p14:sldId id="766"/>
            <p14:sldId id="763"/>
            <p14:sldId id="764"/>
            <p14:sldId id="765"/>
            <p14:sldId id="767"/>
            <p14:sldId id="872"/>
            <p14:sldId id="27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480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orient="horz" pos="300" userDrawn="1">
          <p15:clr>
            <a:srgbClr val="A4A3A4"/>
          </p15:clr>
        </p15:guide>
        <p15:guide id="4" pos="3500" userDrawn="1">
          <p15:clr>
            <a:srgbClr val="A4A3A4"/>
          </p15:clr>
        </p15:guide>
        <p15:guide id="5" orient="horz" pos="3430" userDrawn="1">
          <p15:clr>
            <a:srgbClr val="A4A3A4"/>
          </p15:clr>
        </p15:guide>
        <p15:guide id="7" pos="7355" userDrawn="1">
          <p15:clr>
            <a:srgbClr val="A4A3A4"/>
          </p15:clr>
        </p15:guide>
        <p15:guide id="8" orient="horz" pos="24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F0FF"/>
    <a:srgbClr val="1F83C5"/>
    <a:srgbClr val="002147"/>
    <a:srgbClr val="7F6000"/>
    <a:srgbClr val="FE7F00"/>
    <a:srgbClr val="FF9933"/>
    <a:srgbClr val="346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465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14" y="102"/>
      </p:cViewPr>
      <p:guideLst>
        <p:guide orient="horz" pos="1480"/>
        <p:guide pos="325"/>
        <p:guide orient="horz" pos="300"/>
        <p:guide pos="3500"/>
        <p:guide orient="horz" pos="3430"/>
        <p:guide pos="7355"/>
        <p:guide orient="horz" pos="247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92"/>
    </p:cViewPr>
  </p:sorterViewPr>
  <p:notesViewPr>
    <p:cSldViewPr snapToGrid="0" showGuides="1">
      <p:cViewPr varScale="1">
        <p:scale>
          <a:sx n="81" d="100"/>
          <a:sy n="81" d="100"/>
        </p:scale>
        <p:origin x="3894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25442-F05A-4FC3-9A08-3A325D2C6ED9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482C6-7221-442F-AC9E-4AD7982D5D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50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0E527-16B2-EBEC-6CDC-FCD98C678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199AAD-2D63-B75F-F583-CFF610C60E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5F57AB-7506-CE7D-D41A-D9DB312227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39754F-8A89-4473-9846-DD2F0A8B60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5791511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482C6-7221-442F-AC9E-4AD7982D5D2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626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482C6-7221-442F-AC9E-4AD7982D5D2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116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482C6-7221-442F-AC9E-4AD7982D5D2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611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482C6-7221-442F-AC9E-4AD7982D5D2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7818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482C6-7221-442F-AC9E-4AD7982D5D2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6248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15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75756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16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316904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2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75756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PH" sz="1400" dirty="0">
              <a:ea typeface="SimSun" pitchFamily="2" charset="-12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3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316904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PH" sz="1400" dirty="0">
              <a:ea typeface="SimSun" pitchFamily="2" charset="-12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4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026979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5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486094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6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912509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7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914806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8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4278406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482C6-7221-442F-AC9E-4AD7982D5D2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670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7564" y="6372237"/>
            <a:ext cx="224443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CF7BD0-B8B5-4FD1-B667-C9EC0A5E21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8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49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49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30AEC5-3548-4E72-9F65-B464DE7E9D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4B33C8-A600-459B-8D12-DF5499B24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5100" y="644762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AF2E54-F30D-4F16-80BD-0575CE8B7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10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124744"/>
            <a:ext cx="11617291" cy="54726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C5490D6-8476-4F9A-9D29-0EC3740DF8C6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22" name="Title 1"/>
          <p:cNvSpPr txBox="1">
            <a:spLocks/>
          </p:cNvSpPr>
          <p:nvPr userDrawn="1"/>
        </p:nvSpPr>
        <p:spPr bwMode="auto">
          <a:xfrm>
            <a:off x="838200" y="142975"/>
            <a:ext cx="105156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endParaRPr lang="en-PH" altLang="en-US" sz="32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229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425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7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35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99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0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3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64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5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54001"/>
            <a:ext cx="12192000" cy="503999"/>
          </a:xfrm>
          <a:prstGeom prst="rect">
            <a:avLst/>
          </a:prstGeom>
          <a:solidFill>
            <a:srgbClr val="1F83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6314" y="6419850"/>
            <a:ext cx="621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Google Shape;17;p25">
            <a:extLst>
              <a:ext uri="{FF2B5EF4-FFF2-40B4-BE49-F238E27FC236}">
                <a16:creationId xmlns:a16="http://schemas.microsoft.com/office/drawing/2014/main" id="{631B12C8-40DA-D8E5-BDDD-729AFF29CE2B}"/>
              </a:ext>
            </a:extLst>
          </p:cNvPr>
          <p:cNvSpPr/>
          <p:nvPr/>
        </p:nvSpPr>
        <p:spPr>
          <a:xfrm>
            <a:off x="7684606" y="6428557"/>
            <a:ext cx="359569" cy="37623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584D217-1732-2173-7C8E-310B3A940ADF}"/>
              </a:ext>
            </a:extLst>
          </p:cNvPr>
          <p:cNvGrpSpPr/>
          <p:nvPr userDrawn="1"/>
        </p:nvGrpSpPr>
        <p:grpSpPr>
          <a:xfrm>
            <a:off x="1753476" y="6396842"/>
            <a:ext cx="8692977" cy="440669"/>
            <a:chOff x="1724901" y="6396842"/>
            <a:chExt cx="8692977" cy="440669"/>
          </a:xfrm>
        </p:grpSpPr>
        <p:pic>
          <p:nvPicPr>
            <p:cNvPr id="22" name="Google Shape;20;p25">
              <a:extLst>
                <a:ext uri="{FF2B5EF4-FFF2-40B4-BE49-F238E27FC236}">
                  <a16:creationId xmlns:a16="http://schemas.microsoft.com/office/drawing/2014/main" id="{64F20500-7B52-0D1E-C489-DC9B3C3B6E1C}"/>
                </a:ext>
              </a:extLst>
            </p:cNvPr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8724773" y="6396842"/>
              <a:ext cx="438912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5;p25">
              <a:extLst>
                <a:ext uri="{FF2B5EF4-FFF2-40B4-BE49-F238E27FC236}">
                  <a16:creationId xmlns:a16="http://schemas.microsoft.com/office/drawing/2014/main" id="{E6DA330A-3F2F-6139-D9CD-D45D697DE8DD}"/>
                </a:ext>
              </a:extLst>
            </p:cNvPr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6060264" y="6396842"/>
              <a:ext cx="1315116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6;p25">
              <a:extLst>
                <a:ext uri="{FF2B5EF4-FFF2-40B4-BE49-F238E27FC236}">
                  <a16:creationId xmlns:a16="http://schemas.microsoft.com/office/drawing/2014/main" id="{C9C7F4A1-A620-C01E-F543-5F08F00E4F12}"/>
                </a:ext>
              </a:extLst>
            </p:cNvPr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4765575" y="6396844"/>
              <a:ext cx="1145263" cy="4406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18;p25">
              <a:extLst>
                <a:ext uri="{FF2B5EF4-FFF2-40B4-BE49-F238E27FC236}">
                  <a16:creationId xmlns:a16="http://schemas.microsoft.com/office/drawing/2014/main" id="{574C1756-06E0-046E-EA1E-3FA8DC640D45}"/>
                </a:ext>
              </a:extLst>
            </p:cNvPr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7628636" y="6396842"/>
              <a:ext cx="438912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19;p25">
              <a:extLst>
                <a:ext uri="{FF2B5EF4-FFF2-40B4-BE49-F238E27FC236}">
                  <a16:creationId xmlns:a16="http://schemas.microsoft.com/office/drawing/2014/main" id="{CB77B44F-CBB9-C210-6409-4471D64B8067}"/>
                </a:ext>
              </a:extLst>
            </p:cNvPr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8190992" y="6396842"/>
              <a:ext cx="438912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21;p25">
              <a:extLst>
                <a:ext uri="{FF2B5EF4-FFF2-40B4-BE49-F238E27FC236}">
                  <a16:creationId xmlns:a16="http://schemas.microsoft.com/office/drawing/2014/main" id="{CDE0E9B6-B19F-0BA2-5C72-9877ED6506CA}"/>
                </a:ext>
              </a:extLst>
            </p:cNvPr>
            <p:cNvPicPr preferRelativeResize="0"/>
            <p:nvPr/>
          </p:nvPicPr>
          <p:blipFill rotWithShape="1">
            <a:blip r:embed="rId21">
              <a:alphaModFix/>
            </a:blip>
            <a:srcRect l="54857" t="50670" r="16315" b="29323"/>
            <a:stretch/>
          </p:blipFill>
          <p:spPr>
            <a:xfrm>
              <a:off x="9272056" y="6398345"/>
              <a:ext cx="1145822" cy="4374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9C95186-E479-BFCF-D2C8-3041AE0321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4" t="23927" r="5849" b="24356"/>
            <a:stretch>
              <a:fillRect/>
            </a:stretch>
          </p:blipFill>
          <p:spPr>
            <a:xfrm>
              <a:off x="1724901" y="6396842"/>
              <a:ext cx="2936089" cy="43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991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93" r:id="rId13"/>
    <p:sldLayoutId id="2147483694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healthgeolab.net/resources/his-geo-enabling-course/" TargetMode="External"/><Relationship Id="rId4" Type="http://schemas.openxmlformats.org/officeDocument/2006/relationships/hyperlink" Target="https://healthgeolab.net/resources/reference-materials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geolab.net/resources/reference-materials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hyperlink" Target="http://www.healthgeolab.net/DOCUMENTS/Guide_HGLC_Part1.pdf" TargetMode="Externa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hyperlink" Target="https://healthgeolab.net/KNOW_REP/Acc_Analysis_VUT_050224_FINAL.pdf" TargetMode="Externa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F75F2-FE91-30C7-6E27-943EE640F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6">
            <a:extLst>
              <a:ext uri="{FF2B5EF4-FFF2-40B4-BE49-F238E27FC236}">
                <a16:creationId xmlns:a16="http://schemas.microsoft.com/office/drawing/2014/main" id="{6F940BBD-A21E-192C-0DCB-0CB1B0A39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3034" y="4340178"/>
            <a:ext cx="80438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Sesaun</a:t>
            </a:r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 5: </a:t>
            </a:r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Introdusaun</a:t>
            </a:r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ba</a:t>
            </a:r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siklu</a:t>
            </a:r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jestaun</a:t>
            </a:r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dadus</a:t>
            </a:r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jeoespasiál</a:t>
            </a:r>
            <a:endParaRPr lang="en-US" altLang="en-US" sz="3200" dirty="0">
              <a:latin typeface="+mn-lt"/>
              <a:ea typeface="Century Gothic" charset="0"/>
              <a:cs typeface="Century Gothic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79339C-9DEA-5943-6276-C1C5202CB1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967" y="110464"/>
            <a:ext cx="1420066" cy="1465045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11B9641F-4ED7-7B6D-99F7-450D5F920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89731"/>
            <a:ext cx="12192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Workshop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Formasaun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Tekniku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kona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ba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Jestaun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Dadus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Jeospasial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no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Teknolojia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ba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Programa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Saude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iha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</a:p>
          <a:p>
            <a:pPr algn="ctr"/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Timor-Leste</a:t>
            </a:r>
          </a:p>
        </p:txBody>
      </p:sp>
    </p:spTree>
    <p:extLst>
      <p:ext uri="{BB962C8B-B14F-4D97-AF65-F5344CB8AC3E}">
        <p14:creationId xmlns:p14="http://schemas.microsoft.com/office/powerpoint/2010/main" val="1490314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93A85DE-ED31-2A95-3583-15FA1E6E8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7054" y="927999"/>
            <a:ext cx="3863827" cy="450869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DFA8AD6-ED5C-EEDB-172E-B227906F0158}"/>
              </a:ext>
            </a:extLst>
          </p:cNvPr>
          <p:cNvSpPr/>
          <p:nvPr/>
        </p:nvSpPr>
        <p:spPr>
          <a:xfrm>
            <a:off x="11306176" y="1671464"/>
            <a:ext cx="251722" cy="14336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0B72241-C96D-B4B4-6AA9-48CC1F6FD359}"/>
              </a:ext>
            </a:extLst>
          </p:cNvPr>
          <p:cNvSpPr txBox="1">
            <a:spLocks/>
          </p:cNvSpPr>
          <p:nvPr/>
        </p:nvSpPr>
        <p:spPr>
          <a:xfrm>
            <a:off x="1524000" y="-53789"/>
            <a:ext cx="9144000" cy="779411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fr-CH" sz="3200" b="1" dirty="0">
                <a:solidFill>
                  <a:srgbClr val="002147"/>
                </a:solidFill>
                <a:latin typeface="+mn-lt"/>
              </a:rPr>
              <a:t>Dokumenta </a:t>
            </a:r>
            <a:r>
              <a:rPr lang="fr-CH" sz="3200" b="1" dirty="0" err="1">
                <a:solidFill>
                  <a:srgbClr val="002147"/>
                </a:solidFill>
                <a:latin typeface="+mn-lt"/>
              </a:rPr>
              <a:t>dadus</a:t>
            </a:r>
            <a:r>
              <a:rPr lang="fr-CH" sz="3200" b="1" dirty="0">
                <a:solidFill>
                  <a:srgbClr val="002147"/>
                </a:solidFill>
                <a:latin typeface="+mn-lt"/>
              </a:rPr>
              <a:t> (</a:t>
            </a:r>
            <a:r>
              <a:rPr lang="fr-CH" sz="3200" b="1" dirty="0" err="1">
                <a:solidFill>
                  <a:srgbClr val="002147"/>
                </a:solidFill>
                <a:latin typeface="+mn-lt"/>
              </a:rPr>
              <a:t>metadadus</a:t>
            </a:r>
            <a:r>
              <a:rPr lang="fr-CH" sz="3200" b="1" dirty="0">
                <a:solidFill>
                  <a:srgbClr val="002147"/>
                </a:solidFill>
                <a:latin typeface="+mn-lt"/>
              </a:rPr>
              <a:t>)</a:t>
            </a:r>
            <a:endParaRPr lang="fr-CH" altLang="en-US" sz="3200" b="1" dirty="0">
              <a:solidFill>
                <a:srgbClr val="002147"/>
              </a:solidFill>
              <a:latin typeface="+mn-lt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2BECBCBE-5CB9-089A-D46A-0C6D97787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492" y="806543"/>
            <a:ext cx="6560942" cy="120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vl="0" algn="just"/>
            <a:r>
              <a:rPr lang="en-US" sz="2400" dirty="0" err="1"/>
              <a:t>Dadus</a:t>
            </a:r>
            <a:r>
              <a:rPr lang="en-US" sz="2400" dirty="0"/>
              <a:t> </a:t>
            </a:r>
            <a:r>
              <a:rPr lang="en-US" sz="2400" dirty="0" err="1"/>
              <a:t>jeospasiál</a:t>
            </a:r>
            <a:r>
              <a:rPr lang="en-US" sz="2400" dirty="0"/>
              <a:t> no </a:t>
            </a:r>
            <a:r>
              <a:rPr lang="en-US" sz="2400" dirty="0" err="1"/>
              <a:t>estatístika</a:t>
            </a:r>
            <a:r>
              <a:rPr lang="en-US" sz="2400" dirty="0"/>
              <a:t> </a:t>
            </a:r>
            <a:r>
              <a:rPr lang="en-US" sz="2400" dirty="0" err="1"/>
              <a:t>hotu-hotu</a:t>
            </a:r>
            <a:r>
              <a:rPr lang="en-US" sz="2400" dirty="0"/>
              <a:t> </a:t>
            </a:r>
            <a:r>
              <a:rPr lang="en-US" sz="2400" dirty="0" err="1"/>
              <a:t>ne'ebé</a:t>
            </a:r>
            <a:r>
              <a:rPr lang="en-US" sz="2400" dirty="0"/>
              <a:t> </a:t>
            </a:r>
            <a:r>
              <a:rPr lang="en-US" sz="2400" dirty="0" err="1"/>
              <a:t>uza</a:t>
            </a:r>
            <a:r>
              <a:rPr lang="en-US" sz="2400" dirty="0"/>
              <a:t> ka </a:t>
            </a:r>
            <a:r>
              <a:rPr lang="en-US" sz="2400" dirty="0" err="1"/>
              <a:t>hamosu</a:t>
            </a:r>
            <a:r>
              <a:rPr lang="en-US" sz="2400" dirty="0"/>
              <a:t> </a:t>
            </a:r>
            <a:r>
              <a:rPr lang="en-US" sz="2400" dirty="0" err="1"/>
              <a:t>nu'udar</a:t>
            </a:r>
            <a:r>
              <a:rPr lang="en-US" sz="2400" dirty="0"/>
              <a:t> </a:t>
            </a:r>
            <a:r>
              <a:rPr lang="en-US" sz="2400" dirty="0" err="1"/>
              <a:t>parte</a:t>
            </a:r>
            <a:r>
              <a:rPr lang="en-US" sz="2400" dirty="0"/>
              <a:t> </a:t>
            </a:r>
            <a:r>
              <a:rPr lang="en-US" sz="2400" dirty="0" err="1"/>
              <a:t>ida</a:t>
            </a:r>
            <a:r>
              <a:rPr lang="en-US" sz="2400" dirty="0"/>
              <a:t> </a:t>
            </a:r>
            <a:r>
              <a:rPr lang="en-US" sz="2400" dirty="0" err="1"/>
              <a:t>hosi</a:t>
            </a:r>
            <a:r>
              <a:rPr lang="en-US" sz="2400" dirty="0"/>
              <a:t> </a:t>
            </a:r>
            <a:r>
              <a:rPr lang="en-US" sz="2400" dirty="0" err="1"/>
              <a:t>implementasaun</a:t>
            </a:r>
            <a:r>
              <a:rPr lang="en-US" sz="2400" dirty="0"/>
              <a:t> </a:t>
            </a:r>
            <a:r>
              <a:rPr lang="en-US" sz="2400" dirty="0" err="1"/>
              <a:t>siklu</a:t>
            </a:r>
            <a:r>
              <a:rPr lang="en-US" sz="2400" dirty="0"/>
              <a:t> </a:t>
            </a:r>
            <a:r>
              <a:rPr lang="en-US" sz="2400" dirty="0" err="1"/>
              <a:t>nian</a:t>
            </a:r>
            <a:r>
              <a:rPr lang="en-US" sz="2400" dirty="0"/>
              <a:t> </a:t>
            </a:r>
            <a:r>
              <a:rPr lang="en-US" sz="2400" dirty="0" err="1"/>
              <a:t>tenke</a:t>
            </a:r>
            <a:r>
              <a:rPr lang="en-US" sz="2400" dirty="0"/>
              <a:t> </a:t>
            </a:r>
            <a:r>
              <a:rPr lang="en-US" sz="2400" dirty="0" err="1"/>
              <a:t>dokumenta</a:t>
            </a:r>
            <a:r>
              <a:rPr lang="en-US" sz="2400" dirty="0"/>
              <a:t> ho </a:t>
            </a:r>
            <a:r>
              <a:rPr lang="en-US" sz="2400" dirty="0" err="1"/>
              <a:t>loloos</a:t>
            </a:r>
            <a:r>
              <a:rPr lang="en-US" sz="2400" dirty="0"/>
              <a:t>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AD751BE-0A51-0582-EE49-210603374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25" y="2135251"/>
            <a:ext cx="6579109" cy="120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vl="0" algn="just"/>
            <a:r>
              <a:rPr lang="en-US" sz="2400" dirty="0" err="1"/>
              <a:t>Dokumentasaun</a:t>
            </a:r>
            <a:r>
              <a:rPr lang="en-US" sz="2400" dirty="0"/>
              <a:t> </a:t>
            </a:r>
            <a:r>
              <a:rPr lang="en-US" sz="2400" dirty="0" err="1"/>
              <a:t>ida-ne'e</a:t>
            </a:r>
            <a:r>
              <a:rPr lang="en-US" sz="2400" dirty="0"/>
              <a:t> </a:t>
            </a:r>
            <a:r>
              <a:rPr lang="en-US" sz="2400" dirty="0" err="1"/>
              <a:t>fornese</a:t>
            </a:r>
            <a:r>
              <a:rPr lang="en-US" sz="2400" dirty="0"/>
              <a:t> </a:t>
            </a:r>
            <a:r>
              <a:rPr lang="en-US" sz="2400" dirty="0" err="1"/>
              <a:t>informasaun</a:t>
            </a:r>
            <a:r>
              <a:rPr lang="en-US" sz="2400" dirty="0"/>
              <a:t> </a:t>
            </a:r>
            <a:r>
              <a:rPr lang="en-US" sz="2400" dirty="0" err="1"/>
              <a:t>ne'ebé</a:t>
            </a:r>
            <a:r>
              <a:rPr lang="en-US" sz="2400" dirty="0"/>
              <a:t> </a:t>
            </a:r>
            <a:r>
              <a:rPr lang="en-US" sz="2400" dirty="0" err="1"/>
              <a:t>presiza</a:t>
            </a:r>
            <a:r>
              <a:rPr lang="en-US" sz="2400" dirty="0"/>
              <a:t> </a:t>
            </a:r>
            <a:r>
              <a:rPr lang="en-US" sz="2400" dirty="0" err="1"/>
              <a:t>atu</a:t>
            </a:r>
            <a:r>
              <a:rPr lang="en-US" sz="2400" dirty="0"/>
              <a:t> </a:t>
            </a:r>
            <a:r>
              <a:rPr lang="en-US" sz="2400" dirty="0" err="1"/>
              <a:t>garante</a:t>
            </a:r>
            <a:r>
              <a:rPr lang="en-US" sz="2400" dirty="0"/>
              <a:t> </a:t>
            </a:r>
            <a:r>
              <a:rPr lang="en-US" sz="2400" dirty="0" err="1"/>
              <a:t>kualidade</a:t>
            </a:r>
            <a:r>
              <a:rPr lang="en-US" sz="2400" dirty="0"/>
              <a:t> </a:t>
            </a:r>
            <a:r>
              <a:rPr lang="en-US" sz="2400" dirty="0" err="1"/>
              <a:t>dadus</a:t>
            </a:r>
            <a:r>
              <a:rPr lang="en-US" sz="2400" dirty="0"/>
              <a:t> </a:t>
            </a:r>
            <a:r>
              <a:rPr lang="en-US" sz="2400" dirty="0" err="1"/>
              <a:t>nian</a:t>
            </a:r>
            <a:r>
              <a:rPr lang="en-US" sz="2400" dirty="0"/>
              <a:t> no </a:t>
            </a:r>
            <a:r>
              <a:rPr lang="en-US" sz="2400" dirty="0" err="1"/>
              <a:t>tenke</a:t>
            </a:r>
            <a:r>
              <a:rPr lang="en-US" sz="2400" dirty="0"/>
              <a:t> </a:t>
            </a:r>
            <a:r>
              <a:rPr lang="en-US" sz="2400" dirty="0" err="1"/>
              <a:t>hahú</a:t>
            </a:r>
            <a:r>
              <a:rPr lang="en-US" sz="2400" dirty="0"/>
              <a:t> </a:t>
            </a:r>
            <a:r>
              <a:rPr lang="en-US" sz="2400" dirty="0" err="1"/>
              <a:t>kedas</a:t>
            </a:r>
            <a:r>
              <a:rPr lang="en-US" sz="2400" dirty="0"/>
              <a:t> </a:t>
            </a:r>
            <a:r>
              <a:rPr lang="en-US" sz="2400" dirty="0" err="1"/>
              <a:t>iha</a:t>
            </a:r>
            <a:r>
              <a:rPr lang="en-US" sz="2400" dirty="0"/>
              <a:t> </a:t>
            </a:r>
            <a:r>
              <a:rPr lang="en-US" sz="2400" dirty="0" err="1"/>
              <a:t>siklu</a:t>
            </a:r>
            <a:r>
              <a:rPr lang="en-US" sz="2400" dirty="0"/>
              <a:t> </a:t>
            </a:r>
            <a:r>
              <a:rPr lang="en-US" sz="2400" dirty="0" err="1"/>
              <a:t>hotu-hotu</a:t>
            </a:r>
            <a:r>
              <a:rPr lang="en-US" sz="2400" dirty="0"/>
              <a:t>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FD75E42-0501-730C-8A51-B8EB28B61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491" y="3816753"/>
            <a:ext cx="4849888" cy="1193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vl="0"/>
            <a:r>
              <a:rPr lang="en-US" sz="2400" dirty="0" err="1"/>
              <a:t>Informasaun</a:t>
            </a:r>
            <a:r>
              <a:rPr lang="en-US" sz="2400" dirty="0"/>
              <a:t> </a:t>
            </a:r>
            <a:r>
              <a:rPr lang="en-US" sz="2400" dirty="0" err="1"/>
              <a:t>ne'e</a:t>
            </a:r>
            <a:r>
              <a:rPr lang="en-US" sz="2400" dirty="0"/>
              <a:t> </a:t>
            </a:r>
            <a:r>
              <a:rPr lang="en-US" sz="2400" dirty="0" err="1"/>
              <a:t>hatama</a:t>
            </a:r>
            <a:r>
              <a:rPr lang="en-US" sz="2400" dirty="0"/>
              <a:t> </a:t>
            </a:r>
            <a:r>
              <a:rPr lang="en-US" sz="2400" dirty="0" err="1"/>
              <a:t>iha</a:t>
            </a:r>
            <a:r>
              <a:rPr lang="en-US" sz="2400" dirty="0"/>
              <a:t> </a:t>
            </a:r>
            <a:r>
              <a:rPr lang="en-US" sz="2400" dirty="0" err="1"/>
              <a:t>rejistu</a:t>
            </a:r>
            <a:r>
              <a:rPr lang="en-US" sz="2400" dirty="0"/>
              <a:t> </a:t>
            </a:r>
            <a:r>
              <a:rPr lang="en-US" sz="2400" dirty="0" err="1"/>
              <a:t>metadadus</a:t>
            </a:r>
            <a:r>
              <a:rPr lang="en-US" sz="2400" dirty="0"/>
              <a:t> </a:t>
            </a:r>
            <a:r>
              <a:rPr lang="en-US" sz="2400" dirty="0" err="1"/>
              <a:t>ida</a:t>
            </a:r>
            <a:r>
              <a:rPr lang="en-US" sz="2400" dirty="0"/>
              <a:t> </a:t>
            </a:r>
            <a:r>
              <a:rPr lang="en-US" sz="2400" dirty="0" err="1"/>
              <a:t>bazeia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perfil</a:t>
            </a:r>
            <a:r>
              <a:rPr lang="en-US" sz="2400" dirty="0"/>
              <a:t> </a:t>
            </a:r>
            <a:r>
              <a:rPr lang="en-US" sz="2400" dirty="0" err="1"/>
              <a:t>metadadus</a:t>
            </a:r>
            <a:r>
              <a:rPr lang="en-US" sz="2400" dirty="0"/>
              <a:t> </a:t>
            </a:r>
            <a:r>
              <a:rPr lang="en-US" sz="2400" dirty="0" err="1"/>
              <a:t>padronizadu</a:t>
            </a:r>
            <a:r>
              <a:rPr lang="en-US" sz="2400" dirty="0"/>
              <a:t> </a:t>
            </a:r>
            <a:r>
              <a:rPr lang="en-US" sz="2400" dirty="0" err="1"/>
              <a:t>ida</a:t>
            </a:r>
            <a:r>
              <a:rPr lang="en-US" sz="2400" dirty="0"/>
              <a:t>.</a:t>
            </a:r>
            <a:endParaRPr lang="en-GB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2DF8C6-95F1-10A6-C004-21B88FE72C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3525007"/>
            <a:ext cx="1366245" cy="2495444"/>
          </a:xfrm>
          <a:prstGeom prst="rect">
            <a:avLst/>
          </a:prstGeom>
        </p:spPr>
      </p:pic>
      <p:sp>
        <p:nvSpPr>
          <p:cNvPr id="7" name="Google Shape;258;p10">
            <a:extLst>
              <a:ext uri="{FF2B5EF4-FFF2-40B4-BE49-F238E27FC236}">
                <a16:creationId xmlns:a16="http://schemas.microsoft.com/office/drawing/2014/main" id="{1C30003B-F72E-6977-36D5-32ECEFB76434}"/>
              </a:ext>
            </a:extLst>
          </p:cNvPr>
          <p:cNvSpPr txBox="1"/>
          <p:nvPr/>
        </p:nvSpPr>
        <p:spPr>
          <a:xfrm>
            <a:off x="11653520" y="6492875"/>
            <a:ext cx="39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ight Arrow 14">
            <a:extLst>
              <a:ext uri="{FF2B5EF4-FFF2-40B4-BE49-F238E27FC236}">
                <a16:creationId xmlns:a16="http://schemas.microsoft.com/office/drawing/2014/main" id="{CD2F64AA-ACF8-3DA5-C18B-500991797B69}"/>
              </a:ext>
            </a:extLst>
          </p:cNvPr>
          <p:cNvSpPr/>
          <p:nvPr/>
        </p:nvSpPr>
        <p:spPr>
          <a:xfrm>
            <a:off x="1256043" y="5253455"/>
            <a:ext cx="458605" cy="356253"/>
          </a:xfrm>
          <a:prstGeom prst="rightArrow">
            <a:avLst/>
          </a:prstGeom>
          <a:solidFill>
            <a:srgbClr val="1F83C5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1DA836-901E-3ED8-2780-F933658165E7}"/>
              </a:ext>
            </a:extLst>
          </p:cNvPr>
          <p:cNvSpPr txBox="1"/>
          <p:nvPr/>
        </p:nvSpPr>
        <p:spPr>
          <a:xfrm>
            <a:off x="1731319" y="5194162"/>
            <a:ext cx="40072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Ita sei fila fali ba ida-ne'e iha Sesaun 14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1596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0ECD625-8CCE-4835-9A80-31D89371F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7054" y="927999"/>
            <a:ext cx="3863827" cy="450869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DFA8AD6-ED5C-EEDB-172E-B227906F0158}"/>
              </a:ext>
            </a:extLst>
          </p:cNvPr>
          <p:cNvSpPr/>
          <p:nvPr/>
        </p:nvSpPr>
        <p:spPr>
          <a:xfrm>
            <a:off x="8762974" y="2105026"/>
            <a:ext cx="1447825" cy="762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0B72241-C96D-B4B4-6AA9-48CC1F6FD359}"/>
              </a:ext>
            </a:extLst>
          </p:cNvPr>
          <p:cNvSpPr txBox="1">
            <a:spLocks/>
          </p:cNvSpPr>
          <p:nvPr/>
        </p:nvSpPr>
        <p:spPr>
          <a:xfrm>
            <a:off x="1524000" y="-35859"/>
            <a:ext cx="9144000" cy="733424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>
                <a:solidFill>
                  <a:srgbClr val="002147"/>
                </a:solidFill>
                <a:latin typeface="+mn-lt"/>
              </a:rPr>
              <a:t>Kompila </a:t>
            </a:r>
            <a:r>
              <a:rPr lang="en-US" sz="3200" b="1" dirty="0" err="1">
                <a:solidFill>
                  <a:srgbClr val="002147"/>
                </a:solidFill>
                <a:latin typeface="+mn-lt"/>
              </a:rPr>
              <a:t>dadus</a:t>
            </a:r>
            <a:r>
              <a:rPr lang="en-US" sz="32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2147"/>
                </a:solidFill>
                <a:latin typeface="+mn-lt"/>
              </a:rPr>
              <a:t>ne'ebé</a:t>
            </a:r>
            <a:r>
              <a:rPr lang="en-US" sz="32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2147"/>
                </a:solidFill>
                <a:latin typeface="+mn-lt"/>
              </a:rPr>
              <a:t>iha</a:t>
            </a:r>
            <a:r>
              <a:rPr lang="en-US" sz="3200" b="1" dirty="0">
                <a:solidFill>
                  <a:srgbClr val="002147"/>
                </a:solidFill>
                <a:latin typeface="+mn-lt"/>
              </a:rPr>
              <a:t> no </a:t>
            </a:r>
            <a:r>
              <a:rPr lang="en-US" sz="3200" b="1" dirty="0" err="1">
                <a:solidFill>
                  <a:srgbClr val="002147"/>
                </a:solidFill>
                <a:latin typeface="+mn-lt"/>
              </a:rPr>
              <a:t>identifika</a:t>
            </a:r>
            <a:r>
              <a:rPr lang="en-US" sz="32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2147"/>
                </a:solidFill>
                <a:latin typeface="+mn-lt"/>
              </a:rPr>
              <a:t>lakuna</a:t>
            </a:r>
            <a:r>
              <a:rPr lang="en-US" sz="32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2147"/>
                </a:solidFill>
                <a:latin typeface="+mn-lt"/>
              </a:rPr>
              <a:t>sira</a:t>
            </a:r>
            <a:endParaRPr lang="fr-CH" altLang="en-US" sz="3200" b="1" dirty="0">
              <a:solidFill>
                <a:srgbClr val="002147"/>
              </a:solidFill>
              <a:latin typeface="+mn-lt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2BECBCBE-5CB9-089A-D46A-0C6D97787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24" y="789180"/>
            <a:ext cx="6607567" cy="121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vl="0" algn="just"/>
            <a:r>
              <a:rPr lang="en-US" sz="2400" dirty="0"/>
              <a:t>Kompila no </a:t>
            </a:r>
            <a:r>
              <a:rPr lang="en-US" sz="2400" dirty="0" err="1"/>
              <a:t>Organiza</a:t>
            </a:r>
            <a:r>
              <a:rPr lang="en-US" sz="2400" dirty="0"/>
              <a:t> </a:t>
            </a:r>
            <a:r>
              <a:rPr lang="en-US" sz="2400" dirty="0" err="1"/>
              <a:t>dadus</a:t>
            </a:r>
            <a:r>
              <a:rPr lang="en-US" sz="2400" dirty="0"/>
              <a:t> </a:t>
            </a:r>
            <a:r>
              <a:rPr lang="en-US" sz="2400" dirty="0" err="1"/>
              <a:t>ne'ebé</a:t>
            </a:r>
            <a:r>
              <a:rPr lang="en-US" sz="2400" dirty="0"/>
              <a:t> </a:t>
            </a:r>
            <a:r>
              <a:rPr lang="en-US" sz="2400" dirty="0" err="1"/>
              <a:t>iha</a:t>
            </a:r>
            <a:r>
              <a:rPr lang="en-US" sz="2400" dirty="0"/>
              <a:t> </a:t>
            </a:r>
            <a:r>
              <a:rPr lang="en-US" sz="2400" dirty="0" err="1"/>
              <a:t>ona</a:t>
            </a:r>
            <a:r>
              <a:rPr lang="en-US" sz="2400" dirty="0"/>
              <a:t> halo </a:t>
            </a:r>
            <a:r>
              <a:rPr lang="en-US" sz="2400" dirty="0" err="1"/>
              <a:t>posivel</a:t>
            </a:r>
            <a:r>
              <a:rPr lang="en-US" sz="2400" dirty="0"/>
              <a:t> </a:t>
            </a:r>
            <a:r>
              <a:rPr lang="en-US" sz="2400" dirty="0" err="1"/>
              <a:t>atu</a:t>
            </a:r>
            <a:r>
              <a:rPr lang="en-US" sz="2400" dirty="0"/>
              <a:t> </a:t>
            </a:r>
            <a:r>
              <a:rPr lang="en-US" sz="2400" dirty="0" err="1"/>
              <a:t>hamenus</a:t>
            </a:r>
            <a:r>
              <a:rPr lang="en-US" sz="2400" dirty="0"/>
              <a:t> </a:t>
            </a:r>
            <a:r>
              <a:rPr lang="en-US" sz="2400" dirty="0" err="1"/>
              <a:t>duplikasaun</a:t>
            </a:r>
            <a:r>
              <a:rPr lang="en-US" sz="2400" dirty="0"/>
              <a:t> </a:t>
            </a:r>
            <a:r>
              <a:rPr lang="en-US" sz="2400" dirty="0" err="1"/>
              <a:t>esforsu</a:t>
            </a:r>
            <a:r>
              <a:rPr lang="en-US" sz="2400" dirty="0"/>
              <a:t> </a:t>
            </a:r>
            <a:r>
              <a:rPr lang="en-US" sz="2400" dirty="0" err="1"/>
              <a:t>sira</a:t>
            </a:r>
            <a:r>
              <a:rPr lang="en-US" sz="2400" dirty="0"/>
              <a:t>, </a:t>
            </a:r>
            <a:r>
              <a:rPr lang="en-US" sz="2400" dirty="0" err="1"/>
              <a:t>ida</a:t>
            </a:r>
            <a:r>
              <a:rPr lang="en-US" sz="2400" dirty="0"/>
              <a:t> </a:t>
            </a:r>
            <a:r>
              <a:rPr lang="en-US" sz="2400" dirty="0" err="1"/>
              <a:t>ne’e</a:t>
            </a:r>
            <a:r>
              <a:rPr lang="en-US" sz="2400" dirty="0"/>
              <a:t> </a:t>
            </a:r>
            <a:r>
              <a:rPr lang="en-US" sz="2400" dirty="0" err="1"/>
              <a:t>bele</a:t>
            </a:r>
            <a:r>
              <a:rPr lang="en-US" sz="2400" dirty="0"/>
              <a:t> </a:t>
            </a:r>
            <a:r>
              <a:rPr lang="en-US" sz="2400" dirty="0" err="1"/>
              <a:t>poupa</a:t>
            </a:r>
            <a:r>
              <a:rPr lang="en-US" sz="2400" dirty="0"/>
              <a:t> </a:t>
            </a:r>
            <a:r>
              <a:rPr lang="en-US" sz="2400" dirty="0" err="1"/>
              <a:t>tempu</a:t>
            </a:r>
            <a:r>
              <a:rPr lang="en-US" sz="2400" dirty="0"/>
              <a:t> no </a:t>
            </a:r>
            <a:r>
              <a:rPr lang="en-US" sz="2400" dirty="0" err="1"/>
              <a:t>osan</a:t>
            </a:r>
            <a:r>
              <a:rPr lang="en-US" sz="2400" dirty="0"/>
              <a:t>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AD751BE-0A51-0582-EE49-210603374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25" y="2160690"/>
            <a:ext cx="6607566" cy="161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vl="0" algn="just"/>
            <a:r>
              <a:rPr lang="en-US" sz="2400" dirty="0" err="1"/>
              <a:t>Kualidade</a:t>
            </a:r>
            <a:r>
              <a:rPr lang="en-US" sz="2400" dirty="0"/>
              <a:t> </a:t>
            </a:r>
            <a:r>
              <a:rPr lang="en-US" sz="2400" dirty="0" err="1"/>
              <a:t>hosi</a:t>
            </a:r>
            <a:r>
              <a:rPr lang="en-US" sz="2400" dirty="0"/>
              <a:t> </a:t>
            </a:r>
            <a:r>
              <a:rPr lang="en-US" sz="2400" dirty="0" err="1"/>
              <a:t>dadus</a:t>
            </a:r>
            <a:r>
              <a:rPr lang="en-US" sz="2400" dirty="0"/>
              <a:t> </a:t>
            </a:r>
            <a:r>
              <a:rPr lang="en-US" sz="2400" dirty="0" err="1"/>
              <a:t>ne'ebé</a:t>
            </a:r>
            <a:r>
              <a:rPr lang="en-US" sz="2400" dirty="0"/>
              <a:t> </a:t>
            </a:r>
            <a:r>
              <a:rPr lang="en-US" sz="2400" dirty="0" err="1"/>
              <a:t>disponivel</a:t>
            </a:r>
            <a:r>
              <a:rPr lang="en-US" sz="2400" dirty="0"/>
              <a:t> no </a:t>
            </a:r>
            <a:r>
              <a:rPr lang="en-US" sz="2400" dirty="0" err="1"/>
              <a:t>asesivel</a:t>
            </a:r>
            <a:r>
              <a:rPr lang="en-US" sz="2400" dirty="0"/>
              <a:t> </a:t>
            </a:r>
            <a:r>
              <a:rPr lang="en-US" sz="2400" dirty="0" err="1"/>
              <a:t>ne'ebé</a:t>
            </a:r>
            <a:r>
              <a:rPr lang="en-US" sz="2400" dirty="0"/>
              <a:t> </a:t>
            </a:r>
            <a:r>
              <a:rPr lang="en-US" sz="2400" dirty="0" err="1"/>
              <a:t>kompila</a:t>
            </a:r>
            <a:r>
              <a:rPr lang="en-US" sz="2400" dirty="0"/>
              <a:t> </a:t>
            </a:r>
            <a:r>
              <a:rPr lang="en-US" sz="2400" dirty="0" err="1"/>
              <a:t>ona</a:t>
            </a:r>
            <a:r>
              <a:rPr lang="en-US" sz="2400" dirty="0"/>
              <a:t> </a:t>
            </a:r>
            <a:r>
              <a:rPr lang="en-US" sz="2400" dirty="0" err="1"/>
              <a:t>tenke</a:t>
            </a:r>
            <a:r>
              <a:rPr lang="en-US" sz="2400" dirty="0"/>
              <a:t> </a:t>
            </a:r>
            <a:r>
              <a:rPr lang="en-US" sz="2400" dirty="0" err="1"/>
              <a:t>avalia</a:t>
            </a:r>
            <a:r>
              <a:rPr lang="en-US" sz="2400" dirty="0"/>
              <a:t> </a:t>
            </a:r>
            <a:r>
              <a:rPr lang="en-US" sz="2400" dirty="0" err="1"/>
              <a:t>husi</a:t>
            </a:r>
            <a:r>
              <a:rPr lang="en-US" sz="2400" dirty="0"/>
              <a:t> </a:t>
            </a:r>
            <a:r>
              <a:rPr lang="en-US" sz="2400" dirty="0" err="1"/>
              <a:t>espesifikasaun</a:t>
            </a:r>
            <a:r>
              <a:rPr lang="en-US" sz="2400" dirty="0"/>
              <a:t> </a:t>
            </a:r>
            <a:r>
              <a:rPr lang="en-US" sz="2400" dirty="0" err="1"/>
              <a:t>dadus</a:t>
            </a:r>
            <a:r>
              <a:rPr lang="en-US" sz="2400" dirty="0"/>
              <a:t> no </a:t>
            </a:r>
            <a:r>
              <a:rPr lang="en-US" sz="2400" dirty="0" err="1"/>
              <a:t>referénsia</a:t>
            </a:r>
            <a:r>
              <a:rPr lang="en-US" sz="2400" dirty="0"/>
              <a:t> </a:t>
            </a:r>
            <a:r>
              <a:rPr lang="en-US" sz="2400" dirty="0" err="1"/>
              <a:t>baze</a:t>
            </a:r>
            <a:r>
              <a:rPr lang="en-US" sz="2400" dirty="0"/>
              <a:t> </a:t>
            </a:r>
            <a:r>
              <a:rPr lang="en-US" sz="2400" dirty="0" err="1"/>
              <a:t>nian</a:t>
            </a:r>
            <a:r>
              <a:rPr lang="en-US" sz="2400" dirty="0"/>
              <a:t> </a:t>
            </a:r>
            <a:r>
              <a:rPr lang="en-US" sz="2400" dirty="0" err="1"/>
              <a:t>hodi</a:t>
            </a:r>
            <a:r>
              <a:rPr lang="en-US" sz="2400" dirty="0"/>
              <a:t> </a:t>
            </a:r>
            <a:r>
              <a:rPr lang="en-US" sz="2400" dirty="0" err="1"/>
              <a:t>identifika</a:t>
            </a:r>
            <a:r>
              <a:rPr lang="en-US" sz="2400" dirty="0"/>
              <a:t> </a:t>
            </a:r>
            <a:r>
              <a:rPr lang="en-US" sz="2400" dirty="0" err="1"/>
              <a:t>lakuna</a:t>
            </a:r>
            <a:r>
              <a:rPr lang="en-US" sz="2400" dirty="0"/>
              <a:t> </a:t>
            </a:r>
            <a:r>
              <a:rPr lang="en-US" sz="2400" dirty="0" err="1"/>
              <a:t>potensiál</a:t>
            </a:r>
            <a:r>
              <a:rPr lang="en-US" sz="2400" dirty="0"/>
              <a:t> </a:t>
            </a:r>
            <a:r>
              <a:rPr lang="en-US" sz="2400" dirty="0" err="1"/>
              <a:t>sira</a:t>
            </a:r>
            <a:r>
              <a:rPr lang="en-US" sz="2400" dirty="0"/>
              <a:t> </a:t>
            </a:r>
            <a:r>
              <a:rPr lang="en-US" sz="2400" dirty="0" err="1"/>
              <a:t>ne'ebé</a:t>
            </a:r>
            <a:r>
              <a:rPr lang="en-US" sz="2400" dirty="0"/>
              <a:t> </a:t>
            </a:r>
            <a:r>
              <a:rPr lang="en-US" sz="2400" dirty="0" err="1"/>
              <a:t>presiza</a:t>
            </a:r>
            <a:r>
              <a:rPr lang="en-US" sz="2400" dirty="0"/>
              <a:t> </a:t>
            </a:r>
            <a:r>
              <a:rPr lang="en-US" sz="2400" dirty="0" err="1"/>
              <a:t>tenke</a:t>
            </a:r>
            <a:r>
              <a:rPr lang="en-US" sz="2400" dirty="0"/>
              <a:t> </a:t>
            </a:r>
            <a:r>
              <a:rPr lang="en-US" sz="2400" dirty="0" err="1"/>
              <a:t>prenxe</a:t>
            </a:r>
            <a:r>
              <a:rPr lang="en-US" sz="2400" dirty="0"/>
              <a:t>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1A09150-43E9-2A1E-677B-7B05DD031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26" y="4085490"/>
            <a:ext cx="6607565" cy="111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vl="0" algn="just"/>
            <a:r>
              <a:rPr lang="en-US" sz="2400" dirty="0" err="1"/>
              <a:t>Restrisaun</a:t>
            </a:r>
            <a:r>
              <a:rPr lang="en-US" sz="2400" dirty="0"/>
              <a:t> </a:t>
            </a:r>
            <a:r>
              <a:rPr lang="en-US" sz="2400" dirty="0" err="1"/>
              <a:t>sira</a:t>
            </a:r>
            <a:r>
              <a:rPr lang="en-US" sz="2400" dirty="0"/>
              <a:t> </a:t>
            </a:r>
            <a:r>
              <a:rPr lang="en-US" sz="2400" dirty="0" err="1"/>
              <a:t>iha</a:t>
            </a:r>
            <a:r>
              <a:rPr lang="en-US" sz="2400" dirty="0"/>
              <a:t> </a:t>
            </a:r>
            <a:r>
              <a:rPr lang="en-US" sz="2400" dirty="0" err="1"/>
              <a:t>utilizasaun</a:t>
            </a:r>
            <a:r>
              <a:rPr lang="en-US" sz="2400" dirty="0"/>
              <a:t> no/ka </a:t>
            </a:r>
            <a:r>
              <a:rPr lang="en-US" sz="2400" dirty="0" err="1"/>
              <a:t>fahe</a:t>
            </a:r>
            <a:r>
              <a:rPr lang="en-US" sz="2400" dirty="0"/>
              <a:t> </a:t>
            </a:r>
            <a:r>
              <a:rPr lang="en-US" sz="2400" dirty="0" err="1"/>
              <a:t>dadus</a:t>
            </a:r>
            <a:r>
              <a:rPr lang="en-US" sz="2400" dirty="0"/>
              <a:t> </a:t>
            </a:r>
            <a:r>
              <a:rPr lang="en-US" sz="2400" dirty="0" err="1"/>
              <a:t>ne'ebé</a:t>
            </a:r>
            <a:r>
              <a:rPr lang="en-US" sz="2400" dirty="0"/>
              <a:t> </a:t>
            </a:r>
            <a:r>
              <a:rPr lang="en-US" sz="2400" dirty="0" err="1"/>
              <a:t>kompila</a:t>
            </a:r>
            <a:r>
              <a:rPr lang="en-US" sz="2400" dirty="0"/>
              <a:t> </a:t>
            </a:r>
            <a:r>
              <a:rPr lang="en-US" sz="2400" dirty="0" err="1"/>
              <a:t>ona</a:t>
            </a:r>
            <a:r>
              <a:rPr lang="en-US" sz="2400" dirty="0"/>
              <a:t> </a:t>
            </a:r>
            <a:r>
              <a:rPr lang="en-US" sz="2400" dirty="0" err="1"/>
              <a:t>bele</a:t>
            </a:r>
            <a:r>
              <a:rPr lang="en-US" sz="2400" dirty="0"/>
              <a:t> </a:t>
            </a:r>
            <a:r>
              <a:rPr lang="en-US" sz="2400" dirty="0" err="1"/>
              <a:t>mós</a:t>
            </a:r>
            <a:r>
              <a:rPr lang="en-US" sz="2400" dirty="0"/>
              <a:t> </a:t>
            </a:r>
            <a:r>
              <a:rPr lang="en-US" sz="2400" dirty="0" err="1"/>
              <a:t>rezulta</a:t>
            </a:r>
            <a:r>
              <a:rPr lang="en-US" sz="2400" dirty="0"/>
              <a:t> </a:t>
            </a:r>
            <a:r>
              <a:rPr lang="en-US" sz="2400" dirty="0" err="1"/>
              <a:t>iha</a:t>
            </a:r>
            <a:r>
              <a:rPr lang="en-US" sz="2400" dirty="0"/>
              <a:t> </a:t>
            </a:r>
            <a:r>
              <a:rPr lang="en-US" sz="2400" dirty="0" err="1"/>
              <a:t>nesesidade</a:t>
            </a:r>
            <a:r>
              <a:rPr lang="en-US" sz="2400" dirty="0"/>
              <a:t> </a:t>
            </a:r>
            <a:r>
              <a:rPr lang="en-US" sz="2400" dirty="0" err="1"/>
              <a:t>atu</a:t>
            </a:r>
            <a:r>
              <a:rPr lang="en-US" sz="2400" dirty="0"/>
              <a:t> </a:t>
            </a:r>
            <a:r>
              <a:rPr lang="en-US" sz="2400" dirty="0" err="1"/>
              <a:t>halibur</a:t>
            </a:r>
            <a:r>
              <a:rPr lang="en-US" sz="2400" dirty="0"/>
              <a:t> </a:t>
            </a:r>
            <a:r>
              <a:rPr lang="en-US" sz="2400" dirty="0" err="1"/>
              <a:t>dadus</a:t>
            </a:r>
            <a:r>
              <a:rPr lang="en-US" sz="2400" dirty="0"/>
              <a:t> </a:t>
            </a:r>
            <a:r>
              <a:rPr lang="en-US" sz="2400" dirty="0" err="1"/>
              <a:t>foun</a:t>
            </a:r>
            <a:r>
              <a:rPr lang="en-US" sz="2400" dirty="0"/>
              <a:t> ka </a:t>
            </a:r>
            <a:r>
              <a:rPr lang="en-US" sz="2400" dirty="0" err="1"/>
              <a:t>adisionál</a:t>
            </a:r>
            <a:r>
              <a:rPr lang="en-US" sz="2400" dirty="0"/>
              <a:t>.</a:t>
            </a:r>
          </a:p>
        </p:txBody>
      </p:sp>
      <p:sp>
        <p:nvSpPr>
          <p:cNvPr id="6" name="Right Arrow 14">
            <a:extLst>
              <a:ext uri="{FF2B5EF4-FFF2-40B4-BE49-F238E27FC236}">
                <a16:creationId xmlns:a16="http://schemas.microsoft.com/office/drawing/2014/main" id="{7B793CD2-2143-A383-2119-02089BFCD526}"/>
              </a:ext>
            </a:extLst>
          </p:cNvPr>
          <p:cNvSpPr/>
          <p:nvPr/>
        </p:nvSpPr>
        <p:spPr>
          <a:xfrm>
            <a:off x="3331313" y="5648881"/>
            <a:ext cx="458605" cy="356253"/>
          </a:xfrm>
          <a:prstGeom prst="rightArrow">
            <a:avLst/>
          </a:prstGeom>
          <a:solidFill>
            <a:srgbClr val="1F83C5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DF9517-7850-0C44-6EB0-B7932759DE91}"/>
              </a:ext>
            </a:extLst>
          </p:cNvPr>
          <p:cNvSpPr txBox="1"/>
          <p:nvPr/>
        </p:nvSpPr>
        <p:spPr>
          <a:xfrm>
            <a:off x="3806589" y="5589588"/>
            <a:ext cx="50678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Ita sei fila fali ba ida-ne'e iha Sesaun 15</a:t>
            </a:r>
            <a:endParaRPr lang="en-US" sz="2400" dirty="0"/>
          </a:p>
        </p:txBody>
      </p:sp>
      <p:sp>
        <p:nvSpPr>
          <p:cNvPr id="9" name="Google Shape;258;p10">
            <a:extLst>
              <a:ext uri="{FF2B5EF4-FFF2-40B4-BE49-F238E27FC236}">
                <a16:creationId xmlns:a16="http://schemas.microsoft.com/office/drawing/2014/main" id="{1572005D-9AEC-8141-BDED-8F4054872D15}"/>
              </a:ext>
            </a:extLst>
          </p:cNvPr>
          <p:cNvSpPr txBox="1"/>
          <p:nvPr/>
        </p:nvSpPr>
        <p:spPr>
          <a:xfrm>
            <a:off x="11653520" y="6492875"/>
            <a:ext cx="39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3108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0346E7A-591B-F538-9D10-D3BB5648F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7054" y="927999"/>
            <a:ext cx="3863827" cy="450869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DFA8AD6-ED5C-EEDB-172E-B227906F0158}"/>
              </a:ext>
            </a:extLst>
          </p:cNvPr>
          <p:cNvSpPr/>
          <p:nvPr/>
        </p:nvSpPr>
        <p:spPr>
          <a:xfrm>
            <a:off x="8739736" y="1704638"/>
            <a:ext cx="1471064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0B72241-C96D-B4B4-6AA9-48CC1F6FD359}"/>
              </a:ext>
            </a:extLst>
          </p:cNvPr>
          <p:cNvSpPr txBox="1">
            <a:spLocks/>
          </p:cNvSpPr>
          <p:nvPr/>
        </p:nvSpPr>
        <p:spPr>
          <a:xfrm>
            <a:off x="1524000" y="-26894"/>
            <a:ext cx="9144000" cy="726319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>
                <a:solidFill>
                  <a:srgbClr val="002147"/>
                </a:solidFill>
                <a:latin typeface="+mn-lt"/>
              </a:rPr>
              <a:t>Prenxe </a:t>
            </a:r>
            <a:r>
              <a:rPr lang="en-US" sz="3200" b="1" dirty="0" err="1">
                <a:solidFill>
                  <a:srgbClr val="002147"/>
                </a:solidFill>
                <a:latin typeface="+mn-lt"/>
              </a:rPr>
              <a:t>lakuna</a:t>
            </a:r>
            <a:r>
              <a:rPr lang="en-US" sz="32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2147"/>
                </a:solidFill>
                <a:latin typeface="+mn-lt"/>
              </a:rPr>
              <a:t>sira</a:t>
            </a:r>
            <a:r>
              <a:rPr lang="en-US" sz="32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2147"/>
                </a:solidFill>
                <a:latin typeface="+mn-lt"/>
              </a:rPr>
              <a:t>iha</a:t>
            </a:r>
            <a:r>
              <a:rPr lang="en-US" sz="32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2147"/>
                </a:solidFill>
                <a:latin typeface="+mn-lt"/>
              </a:rPr>
              <a:t>dadus</a:t>
            </a:r>
            <a:endParaRPr lang="fr-CH" altLang="en-US" sz="3200" b="1" dirty="0">
              <a:solidFill>
                <a:srgbClr val="002147"/>
              </a:solidFill>
              <a:latin typeface="+mn-lt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2BECBCBE-5CB9-089A-D46A-0C6D97787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26" y="822820"/>
            <a:ext cx="6731386" cy="38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vl="0" algn="just"/>
            <a:r>
              <a:rPr lang="en-US" sz="2400" dirty="0" err="1"/>
              <a:t>Lakuna</a:t>
            </a:r>
            <a:r>
              <a:rPr lang="en-US" sz="2400" dirty="0"/>
              <a:t> </a:t>
            </a:r>
            <a:r>
              <a:rPr lang="en-US" sz="2400" dirty="0" err="1"/>
              <a:t>sira</a:t>
            </a:r>
            <a:r>
              <a:rPr lang="en-US" sz="2400" dirty="0"/>
              <a:t> </a:t>
            </a:r>
            <a:r>
              <a:rPr lang="en-US" sz="2400" dirty="0" err="1"/>
              <a:t>iha</a:t>
            </a:r>
            <a:r>
              <a:rPr lang="en-US" sz="2400" dirty="0"/>
              <a:t> </a:t>
            </a:r>
            <a:r>
              <a:rPr lang="en-US" sz="2400" dirty="0" err="1"/>
              <a:t>dadus</a:t>
            </a:r>
            <a:r>
              <a:rPr lang="en-US" sz="2400" dirty="0"/>
              <a:t> </a:t>
            </a:r>
            <a:r>
              <a:rPr lang="en-US" sz="2400" dirty="0" err="1"/>
              <a:t>ne'ebé</a:t>
            </a:r>
            <a:r>
              <a:rPr lang="en-US" sz="2400" dirty="0"/>
              <a:t> </a:t>
            </a:r>
            <a:r>
              <a:rPr lang="en-US" sz="2400" dirty="0" err="1"/>
              <a:t>identifika</a:t>
            </a:r>
            <a:r>
              <a:rPr lang="en-US" sz="2400" dirty="0"/>
              <a:t> </a:t>
            </a:r>
            <a:r>
              <a:rPr lang="en-US" sz="2400" dirty="0" err="1"/>
              <a:t>durante</a:t>
            </a:r>
            <a:r>
              <a:rPr lang="en-US" sz="2400" dirty="0"/>
              <a:t> </a:t>
            </a:r>
            <a:r>
              <a:rPr lang="en-US" sz="2400" dirty="0" err="1"/>
              <a:t>etapa</a:t>
            </a:r>
            <a:r>
              <a:rPr lang="en-US" sz="2400" dirty="0"/>
              <a:t> </a:t>
            </a:r>
            <a:r>
              <a:rPr lang="en-US" sz="2400" dirty="0" err="1"/>
              <a:t>anteriór</a:t>
            </a:r>
            <a:r>
              <a:rPr lang="en-US" sz="2400" dirty="0"/>
              <a:t> </a:t>
            </a:r>
            <a:r>
              <a:rPr lang="en-US" sz="2400" dirty="0" err="1"/>
              <a:t>tenke</a:t>
            </a:r>
            <a:r>
              <a:rPr lang="en-US" sz="2400" dirty="0"/>
              <a:t> </a:t>
            </a:r>
            <a:r>
              <a:rPr lang="en-US" sz="2400" dirty="0" err="1"/>
              <a:t>prenxe</a:t>
            </a:r>
            <a:r>
              <a:rPr lang="en-US" sz="2400" dirty="0"/>
              <a:t> </a:t>
            </a:r>
            <a:r>
              <a:rPr lang="en-US" sz="2400" dirty="0" err="1"/>
              <a:t>idealmente</a:t>
            </a:r>
            <a:r>
              <a:rPr lang="en-US" sz="2400" dirty="0"/>
              <a:t>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AD751BE-0A51-0582-EE49-210603374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24" y="1746650"/>
            <a:ext cx="6731387" cy="154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vl="0" algn="just"/>
            <a:r>
              <a:rPr lang="en-US" sz="2400" dirty="0"/>
              <a:t>Bele </a:t>
            </a:r>
            <a:r>
              <a:rPr lang="en-US" sz="2400" dirty="0" err="1"/>
              <a:t>uza</a:t>
            </a:r>
            <a:r>
              <a:rPr lang="en-US" sz="2400" dirty="0"/>
              <a:t> </a:t>
            </a:r>
            <a:r>
              <a:rPr lang="en-US" sz="2400" dirty="0" err="1"/>
              <a:t>aprosimasaun</a:t>
            </a:r>
            <a:r>
              <a:rPr lang="en-US" sz="2400" dirty="0"/>
              <a:t> </a:t>
            </a:r>
            <a:r>
              <a:rPr lang="en-US" sz="2400" dirty="0" err="1"/>
              <a:t>oioin</a:t>
            </a:r>
            <a:r>
              <a:rPr lang="en-US" sz="2400" dirty="0"/>
              <a:t>, </a:t>
            </a:r>
            <a:r>
              <a:rPr lang="en-US" sz="2400" dirty="0" err="1"/>
              <a:t>inklui</a:t>
            </a:r>
            <a:r>
              <a:rPr lang="en-US" sz="2400" dirty="0"/>
              <a:t> </a:t>
            </a:r>
            <a:r>
              <a:rPr lang="en-US" sz="2400" dirty="0" err="1"/>
              <a:t>hadi'a</a:t>
            </a:r>
            <a:r>
              <a:rPr lang="en-US" sz="2400" dirty="0"/>
              <a:t> </a:t>
            </a:r>
            <a:r>
              <a:rPr lang="en-US" sz="2400" dirty="0" err="1"/>
              <a:t>dadus</a:t>
            </a:r>
            <a:r>
              <a:rPr lang="en-US" sz="2400" dirty="0"/>
              <a:t> </a:t>
            </a:r>
            <a:r>
              <a:rPr lang="en-US" sz="2400" dirty="0" err="1"/>
              <a:t>ne'ebé</a:t>
            </a:r>
            <a:r>
              <a:rPr lang="en-US" sz="2400" dirty="0"/>
              <a:t> </a:t>
            </a:r>
            <a:r>
              <a:rPr lang="en-US" sz="2400" dirty="0" err="1"/>
              <a:t>iha</a:t>
            </a:r>
            <a:r>
              <a:rPr lang="en-US" sz="2400" dirty="0"/>
              <a:t> </a:t>
            </a:r>
            <a:r>
              <a:rPr lang="en-US" sz="2400" dirty="0" err="1"/>
              <a:t>ona</a:t>
            </a:r>
            <a:r>
              <a:rPr lang="en-US" sz="2400" dirty="0"/>
              <a:t>, </a:t>
            </a:r>
            <a:r>
              <a:rPr lang="en-US" sz="2400" dirty="0" err="1"/>
              <a:t>extrasaun</a:t>
            </a:r>
            <a:r>
              <a:rPr lang="en-US" sz="2400" dirty="0"/>
              <a:t> </a:t>
            </a:r>
            <a:r>
              <a:rPr lang="en-US" sz="2400" dirty="0" err="1"/>
              <a:t>dadus</a:t>
            </a:r>
            <a:r>
              <a:rPr lang="en-US" sz="2400" dirty="0"/>
              <a:t> </a:t>
            </a:r>
            <a:r>
              <a:rPr lang="en-US" sz="2400" dirty="0" err="1"/>
              <a:t>foun</a:t>
            </a:r>
            <a:r>
              <a:rPr lang="en-US" sz="2400" dirty="0"/>
              <a:t> </a:t>
            </a:r>
            <a:r>
              <a:rPr lang="en-US" sz="2400" dirty="0" err="1"/>
              <a:t>uza</a:t>
            </a:r>
            <a:r>
              <a:rPr lang="en-US" sz="2400" dirty="0"/>
              <a:t> </a:t>
            </a:r>
            <a:r>
              <a:rPr lang="en-US" sz="2400" dirty="0" err="1"/>
              <a:t>métodu</a:t>
            </a:r>
            <a:r>
              <a:rPr lang="en-US" sz="2400" dirty="0"/>
              <a:t> </a:t>
            </a:r>
            <a:r>
              <a:rPr lang="en-US" sz="2400" dirty="0" err="1"/>
              <a:t>oioin</a:t>
            </a:r>
            <a:r>
              <a:rPr lang="en-US" sz="2400" dirty="0"/>
              <a:t> </a:t>
            </a:r>
            <a:r>
              <a:rPr lang="en-US" sz="2400" dirty="0" err="1"/>
              <a:t>hanesan</a:t>
            </a:r>
            <a:r>
              <a:rPr lang="en-US" sz="2400" dirty="0"/>
              <a:t> </a:t>
            </a:r>
            <a:r>
              <a:rPr lang="en-US" sz="2400" dirty="0" err="1"/>
              <a:t>dijitalizasaun</a:t>
            </a:r>
            <a:r>
              <a:rPr lang="en-US" sz="2400" dirty="0"/>
              <a:t> ka </a:t>
            </a:r>
            <a:r>
              <a:rPr lang="en-US" sz="2400" dirty="0" err="1"/>
              <a:t>halibur</a:t>
            </a:r>
            <a:r>
              <a:rPr lang="en-US" sz="2400" dirty="0"/>
              <a:t> </a:t>
            </a:r>
            <a:r>
              <a:rPr lang="en-US" sz="2400" dirty="0" err="1"/>
              <a:t>koordenada</a:t>
            </a:r>
            <a:r>
              <a:rPr lang="en-US" sz="2400" dirty="0"/>
              <a:t> </a:t>
            </a:r>
            <a:r>
              <a:rPr lang="en-US" sz="2400" dirty="0" err="1"/>
              <a:t>jeográfika</a:t>
            </a:r>
            <a:r>
              <a:rPr lang="en-US" sz="2400" dirty="0"/>
              <a:t> </a:t>
            </a:r>
            <a:r>
              <a:rPr lang="en-US" sz="2400" dirty="0" err="1"/>
              <a:t>sira</a:t>
            </a:r>
            <a:r>
              <a:rPr lang="en-US" sz="2400" dirty="0"/>
              <a:t> </a:t>
            </a:r>
            <a:r>
              <a:rPr lang="en-US" sz="2400" dirty="0" err="1"/>
              <a:t>iha</a:t>
            </a:r>
            <a:r>
              <a:rPr lang="en-US" sz="2400" dirty="0"/>
              <a:t> </a:t>
            </a:r>
            <a:r>
              <a:rPr lang="en-US" sz="2400" dirty="0" err="1"/>
              <a:t>kampu</a:t>
            </a:r>
            <a:r>
              <a:rPr lang="en-US" sz="2400" dirty="0"/>
              <a:t>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1A09150-43E9-2A1E-677B-7B05DD031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24" y="3494844"/>
            <a:ext cx="6731387" cy="72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vl="0" algn="just"/>
            <a:r>
              <a:rPr lang="en-US" sz="2400" dirty="0" err="1"/>
              <a:t>Dadus</a:t>
            </a:r>
            <a:r>
              <a:rPr lang="en-US" sz="2400" dirty="0"/>
              <a:t> </a:t>
            </a:r>
            <a:r>
              <a:rPr lang="en-US" sz="2400" dirty="0" err="1"/>
              <a:t>ne'ebé</a:t>
            </a:r>
            <a:r>
              <a:rPr lang="en-US" sz="2400" dirty="0"/>
              <a:t> sei </a:t>
            </a:r>
            <a:r>
              <a:rPr lang="en-US" sz="2400" dirty="0" err="1"/>
              <a:t>iha</a:t>
            </a:r>
            <a:r>
              <a:rPr lang="en-US" sz="2400" dirty="0"/>
              <a:t> </a:t>
            </a:r>
            <a:r>
              <a:rPr lang="en-US" sz="2400" dirty="0" err="1"/>
              <a:t>duvida</a:t>
            </a:r>
            <a:r>
              <a:rPr lang="en-US" sz="2400" dirty="0"/>
              <a:t> </a:t>
            </a:r>
            <a:r>
              <a:rPr lang="en-US" sz="2400" dirty="0" err="1"/>
              <a:t>nia</a:t>
            </a:r>
            <a:r>
              <a:rPr lang="en-US" sz="2400" dirty="0"/>
              <a:t> </a:t>
            </a:r>
            <a:r>
              <a:rPr lang="en-US" sz="2400" dirty="0" err="1"/>
              <a:t>laran</a:t>
            </a:r>
            <a:r>
              <a:rPr lang="en-US" sz="2400" dirty="0"/>
              <a:t> </a:t>
            </a:r>
            <a:r>
              <a:rPr lang="en-US" sz="2400" dirty="0" err="1"/>
              <a:t>tenke</a:t>
            </a:r>
            <a:r>
              <a:rPr lang="en-US" sz="2400" dirty="0"/>
              <a:t> </a:t>
            </a:r>
            <a:r>
              <a:rPr lang="en-US" sz="2400" dirty="0" err="1"/>
              <a:t>hetan</a:t>
            </a:r>
            <a:r>
              <a:rPr lang="en-US" sz="2400" dirty="0"/>
              <a:t> </a:t>
            </a:r>
            <a:r>
              <a:rPr lang="en-US" sz="2400" dirty="0" err="1"/>
              <a:t>validasaun</a:t>
            </a:r>
            <a:r>
              <a:rPr lang="en-US" sz="2400" dirty="0"/>
              <a:t> </a:t>
            </a:r>
            <a:r>
              <a:rPr lang="en-US" sz="2400" dirty="0" err="1"/>
              <a:t>molok</a:t>
            </a:r>
            <a:r>
              <a:rPr lang="en-US" sz="2400" dirty="0"/>
              <a:t> </a:t>
            </a:r>
            <a:r>
              <a:rPr lang="en-US" sz="2400" dirty="0" err="1"/>
              <a:t>uza</a:t>
            </a:r>
            <a:r>
              <a:rPr lang="en-US" sz="2400" dirty="0"/>
              <a:t>.</a:t>
            </a:r>
          </a:p>
        </p:txBody>
      </p:sp>
      <p:pic>
        <p:nvPicPr>
          <p:cNvPr id="6" name="Picture 5" descr="remote_Sensing.gif">
            <a:extLst>
              <a:ext uri="{FF2B5EF4-FFF2-40B4-BE49-F238E27FC236}">
                <a16:creationId xmlns:a16="http://schemas.microsoft.com/office/drawing/2014/main" id="{E64FB149-1982-952F-2D49-48648DF6DCC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7704" y="4446357"/>
            <a:ext cx="1320800" cy="990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 descr="image_processing.jpg">
            <a:extLst>
              <a:ext uri="{FF2B5EF4-FFF2-40B4-BE49-F238E27FC236}">
                <a16:creationId xmlns:a16="http://schemas.microsoft.com/office/drawing/2014/main" id="{AA1AFFD3-13B5-657C-5188-36EA9470244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412139" y="4427070"/>
            <a:ext cx="1344461" cy="1009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 descr="digitizing.jpg">
            <a:extLst>
              <a:ext uri="{FF2B5EF4-FFF2-40B4-BE49-F238E27FC236}">
                <a16:creationId xmlns:a16="http://schemas.microsoft.com/office/drawing/2014/main" id="{19D19BF7-3DFF-228B-53BA-7EF2CA19AF8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70233" y="4438302"/>
            <a:ext cx="1498941" cy="9971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6F706019-7A2B-186A-1410-70ACC78B6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53387" y="4446358"/>
            <a:ext cx="1643980" cy="9870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Google Shape;258;p10">
            <a:extLst>
              <a:ext uri="{FF2B5EF4-FFF2-40B4-BE49-F238E27FC236}">
                <a16:creationId xmlns:a16="http://schemas.microsoft.com/office/drawing/2014/main" id="{ED40D2F0-01D3-1C27-5ACB-9EDE941BF800}"/>
              </a:ext>
            </a:extLst>
          </p:cNvPr>
          <p:cNvSpPr txBox="1"/>
          <p:nvPr/>
        </p:nvSpPr>
        <p:spPr>
          <a:xfrm>
            <a:off x="11653520" y="6492875"/>
            <a:ext cx="39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Right Arrow 14">
            <a:extLst>
              <a:ext uri="{FF2B5EF4-FFF2-40B4-BE49-F238E27FC236}">
                <a16:creationId xmlns:a16="http://schemas.microsoft.com/office/drawing/2014/main" id="{EA6EFC51-91B6-5ED9-5E5B-3AB595761DCB}"/>
              </a:ext>
            </a:extLst>
          </p:cNvPr>
          <p:cNvSpPr/>
          <p:nvPr/>
        </p:nvSpPr>
        <p:spPr>
          <a:xfrm>
            <a:off x="3331313" y="5648881"/>
            <a:ext cx="458605" cy="356253"/>
          </a:xfrm>
          <a:prstGeom prst="rightArrow">
            <a:avLst/>
          </a:prstGeom>
          <a:solidFill>
            <a:srgbClr val="1F83C5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4F33FD-F957-C893-404F-EDD73AE3E714}"/>
              </a:ext>
            </a:extLst>
          </p:cNvPr>
          <p:cNvSpPr txBox="1"/>
          <p:nvPr/>
        </p:nvSpPr>
        <p:spPr>
          <a:xfrm>
            <a:off x="3806588" y="5589588"/>
            <a:ext cx="60190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Ami </a:t>
            </a:r>
            <a:r>
              <a:rPr lang="en-US" sz="2400" dirty="0" err="1"/>
              <a:t>mós</a:t>
            </a:r>
            <a:r>
              <a:rPr lang="en-US" sz="2400" dirty="0"/>
              <a:t> sei </a:t>
            </a:r>
            <a:r>
              <a:rPr lang="en-US" sz="2400" dirty="0" err="1"/>
              <a:t>kobre</a:t>
            </a:r>
            <a:r>
              <a:rPr lang="en-US" sz="2400" dirty="0"/>
              <a:t> </a:t>
            </a:r>
            <a:r>
              <a:rPr lang="en-US" sz="2400" dirty="0" err="1"/>
              <a:t>ida-ne'e</a:t>
            </a:r>
            <a:r>
              <a:rPr lang="en-US" sz="2400" dirty="0"/>
              <a:t> </a:t>
            </a:r>
            <a:r>
              <a:rPr lang="en-US" sz="2400" dirty="0" err="1"/>
              <a:t>durante</a:t>
            </a:r>
            <a:r>
              <a:rPr lang="en-US" sz="2400" dirty="0"/>
              <a:t> </a:t>
            </a:r>
            <a:r>
              <a:rPr lang="en-US" sz="2400" dirty="0" err="1"/>
              <a:t>Sesaun</a:t>
            </a:r>
            <a:r>
              <a:rPr lang="en-US" sz="2400" dirty="0"/>
              <a:t> 15</a:t>
            </a:r>
          </a:p>
        </p:txBody>
      </p:sp>
    </p:spTree>
    <p:extLst>
      <p:ext uri="{BB962C8B-B14F-4D97-AF65-F5344CB8AC3E}">
        <p14:creationId xmlns:p14="http://schemas.microsoft.com/office/powerpoint/2010/main" val="1558806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857F9D5-641D-E6D9-FF00-871F1A93E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7054" y="927999"/>
            <a:ext cx="3863827" cy="450869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DFA8AD6-ED5C-EEDB-172E-B227906F0158}"/>
              </a:ext>
            </a:extLst>
          </p:cNvPr>
          <p:cNvSpPr/>
          <p:nvPr/>
        </p:nvSpPr>
        <p:spPr>
          <a:xfrm>
            <a:off x="8713559" y="1103665"/>
            <a:ext cx="1526091" cy="4298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0B72241-C96D-B4B4-6AA9-48CC1F6FD359}"/>
              </a:ext>
            </a:extLst>
          </p:cNvPr>
          <p:cNvSpPr txBox="1">
            <a:spLocks/>
          </p:cNvSpPr>
          <p:nvPr/>
        </p:nvSpPr>
        <p:spPr>
          <a:xfrm>
            <a:off x="1524000" y="1"/>
            <a:ext cx="9144000" cy="663387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>
                <a:solidFill>
                  <a:srgbClr val="002147"/>
                </a:solidFill>
                <a:latin typeface="+mn-lt"/>
              </a:rPr>
              <a:t>Host, </a:t>
            </a:r>
            <a:r>
              <a:rPr lang="en-US" sz="3200" b="1" dirty="0" err="1">
                <a:solidFill>
                  <a:srgbClr val="002147"/>
                </a:solidFill>
                <a:latin typeface="+mn-lt"/>
              </a:rPr>
              <a:t>jere</a:t>
            </a:r>
            <a:r>
              <a:rPr lang="en-US" sz="3200" b="1" dirty="0">
                <a:solidFill>
                  <a:srgbClr val="002147"/>
                </a:solidFill>
                <a:latin typeface="+mn-lt"/>
              </a:rPr>
              <a:t>, </a:t>
            </a:r>
            <a:r>
              <a:rPr lang="en-US" sz="3200" b="1" dirty="0" err="1">
                <a:solidFill>
                  <a:srgbClr val="002147"/>
                </a:solidFill>
                <a:latin typeface="+mn-lt"/>
              </a:rPr>
              <a:t>fahe</a:t>
            </a:r>
            <a:r>
              <a:rPr lang="en-US" sz="3200" b="1" dirty="0">
                <a:solidFill>
                  <a:srgbClr val="002147"/>
                </a:solidFill>
                <a:latin typeface="+mn-lt"/>
              </a:rPr>
              <a:t>, no </a:t>
            </a:r>
            <a:r>
              <a:rPr lang="en-US" sz="3200" b="1" dirty="0" err="1">
                <a:solidFill>
                  <a:srgbClr val="002147"/>
                </a:solidFill>
                <a:latin typeface="+mn-lt"/>
              </a:rPr>
              <a:t>uza</a:t>
            </a:r>
            <a:r>
              <a:rPr lang="en-US" sz="32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2147"/>
                </a:solidFill>
                <a:latin typeface="+mn-lt"/>
              </a:rPr>
              <a:t>dadus</a:t>
            </a:r>
            <a:endParaRPr lang="fr-CH" altLang="en-US" sz="3200" b="1" dirty="0">
              <a:solidFill>
                <a:srgbClr val="002147"/>
              </a:solidFill>
              <a:latin typeface="+mn-lt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2BECBCBE-5CB9-089A-D46A-0C6D97787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24" y="813031"/>
            <a:ext cx="6587003" cy="2369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vl="0" algn="just"/>
            <a:r>
              <a:rPr lang="en-US" sz="2400" dirty="0" err="1"/>
              <a:t>Bainhira</a:t>
            </a:r>
            <a:r>
              <a:rPr lang="en-US" sz="2400" dirty="0"/>
              <a:t> dadus sira </a:t>
            </a:r>
            <a:r>
              <a:rPr lang="en-US" sz="2400" dirty="0" err="1"/>
              <a:t>atinji</a:t>
            </a:r>
            <a:r>
              <a:rPr lang="en-US" sz="2400" dirty="0"/>
              <a:t> </a:t>
            </a:r>
            <a:r>
              <a:rPr lang="en-US" sz="2400" dirty="0" err="1"/>
              <a:t>ona</a:t>
            </a:r>
            <a:r>
              <a:rPr lang="en-US" sz="2400" dirty="0"/>
              <a:t> </a:t>
            </a:r>
            <a:r>
              <a:rPr lang="en-US" sz="2400" dirty="0" err="1"/>
              <a:t>nivel</a:t>
            </a:r>
            <a:r>
              <a:rPr lang="en-US" sz="2400" dirty="0"/>
              <a:t> </a:t>
            </a:r>
            <a:r>
              <a:rPr lang="en-US" sz="2400" dirty="0" err="1"/>
              <a:t>kualidade</a:t>
            </a:r>
            <a:r>
              <a:rPr lang="en-US" sz="2400" dirty="0"/>
              <a:t> ne'ebé apropriadu, </a:t>
            </a:r>
            <a:r>
              <a:rPr lang="en-US" sz="2400" dirty="0" err="1"/>
              <a:t>bele</a:t>
            </a:r>
            <a:r>
              <a:rPr lang="en-US" sz="2400" dirty="0"/>
              <a:t> </a:t>
            </a:r>
            <a:r>
              <a:rPr lang="en-US" sz="2400" dirty="0" err="1"/>
              <a:t>uza</a:t>
            </a:r>
            <a:r>
              <a:rPr lang="en-US" sz="2400" dirty="0"/>
              <a:t> </a:t>
            </a:r>
            <a:r>
              <a:rPr lang="en-US" sz="2400" dirty="0" err="1"/>
              <a:t>hodi</a:t>
            </a:r>
            <a:r>
              <a:rPr lang="en-US" sz="2400" dirty="0"/>
              <a:t> </a:t>
            </a:r>
            <a:r>
              <a:rPr lang="en-US" sz="2400" dirty="0" err="1"/>
              <a:t>hamosu</a:t>
            </a:r>
            <a:r>
              <a:rPr lang="en-US" sz="2400" dirty="0"/>
              <a:t> </a:t>
            </a:r>
            <a:r>
              <a:rPr lang="en-US" sz="2400" dirty="0" err="1"/>
              <a:t>produtu</a:t>
            </a:r>
            <a:r>
              <a:rPr lang="en-US" sz="2400" dirty="0"/>
              <a:t> sira </a:t>
            </a:r>
            <a:r>
              <a:rPr lang="en-US" sz="2400" dirty="0" err="1"/>
              <a:t>bazeia</a:t>
            </a:r>
            <a:r>
              <a:rPr lang="en-US" sz="2400" dirty="0"/>
              <a:t> ba SIG ne'ebé define </a:t>
            </a:r>
            <a:r>
              <a:rPr lang="en-US" sz="2400" dirty="0" err="1"/>
              <a:t>ona</a:t>
            </a:r>
            <a:r>
              <a:rPr lang="en-US" sz="2400" dirty="0"/>
              <a:t> iha </a:t>
            </a:r>
            <a:r>
              <a:rPr lang="en-US" sz="2400" dirty="0" err="1"/>
              <a:t>inísiu</a:t>
            </a:r>
            <a:r>
              <a:rPr lang="en-US" sz="2400" dirty="0"/>
              <a:t> </a:t>
            </a:r>
            <a:r>
              <a:rPr lang="en-US" sz="2400" dirty="0" err="1"/>
              <a:t>prosesu</a:t>
            </a:r>
            <a:r>
              <a:rPr lang="en-US" sz="2400" dirty="0"/>
              <a:t> </a:t>
            </a:r>
            <a:r>
              <a:rPr lang="en-US" sz="2400" dirty="0" err="1"/>
              <a:t>nian</a:t>
            </a:r>
            <a:r>
              <a:rPr lang="en-US" sz="2400" dirty="0"/>
              <a:t>.</a:t>
            </a:r>
          </a:p>
          <a:p>
            <a:pPr lvl="0" algn="just"/>
            <a:r>
              <a:rPr lang="en-US" sz="2400" dirty="0" err="1"/>
              <a:t>Dadus</a:t>
            </a:r>
            <a:r>
              <a:rPr lang="en-US" sz="2400" dirty="0"/>
              <a:t> </a:t>
            </a:r>
            <a:r>
              <a:rPr lang="en-US" sz="2400" dirty="0" err="1"/>
              <a:t>ne'ebé</a:t>
            </a:r>
            <a:r>
              <a:rPr lang="en-US" sz="2400" dirty="0"/>
              <a:t> sei </a:t>
            </a:r>
            <a:r>
              <a:rPr lang="en-US" sz="2400" dirty="0" err="1"/>
              <a:t>iha</a:t>
            </a:r>
            <a:r>
              <a:rPr lang="en-US" sz="2400" dirty="0"/>
              <a:t> </a:t>
            </a:r>
            <a:r>
              <a:rPr lang="en-US" sz="2400" dirty="0" err="1"/>
              <a:t>duvida</a:t>
            </a:r>
            <a:r>
              <a:rPr lang="en-US" sz="2400" dirty="0"/>
              <a:t> </a:t>
            </a:r>
            <a:r>
              <a:rPr lang="en-US" sz="2400" dirty="0" err="1"/>
              <a:t>tenke</a:t>
            </a:r>
            <a:r>
              <a:rPr lang="en-US" sz="2400" dirty="0"/>
              <a:t> </a:t>
            </a:r>
            <a:r>
              <a:rPr lang="en-US" sz="2400" dirty="0" err="1"/>
              <a:t>idealmente</a:t>
            </a:r>
            <a:r>
              <a:rPr lang="en-US" sz="2400" dirty="0"/>
              <a:t> host lai no halo </a:t>
            </a:r>
            <a:r>
              <a:rPr lang="en-US" sz="2400" dirty="0" err="1"/>
              <a:t>manutensaun</a:t>
            </a:r>
            <a:r>
              <a:rPr lang="en-US" sz="2400" dirty="0"/>
              <a:t> ho </a:t>
            </a:r>
            <a:r>
              <a:rPr lang="en-US" sz="2400" dirty="0" err="1"/>
              <a:t>di’ak</a:t>
            </a:r>
            <a:r>
              <a:rPr lang="en-US" sz="2400" dirty="0"/>
              <a:t> </a:t>
            </a:r>
            <a:r>
              <a:rPr lang="en-US" sz="2400" dirty="0" err="1"/>
              <a:t>nune’e</a:t>
            </a:r>
            <a:r>
              <a:rPr lang="en-US" sz="2400" dirty="0"/>
              <a:t> </a:t>
            </a:r>
            <a:r>
              <a:rPr lang="en-US" sz="2400" dirty="0" err="1"/>
              <a:t>bele</a:t>
            </a:r>
            <a:r>
              <a:rPr lang="en-US" sz="2400" dirty="0"/>
              <a:t> </a:t>
            </a:r>
            <a:r>
              <a:rPr lang="en-US" sz="2400" dirty="0" err="1"/>
              <a:t>uza</a:t>
            </a:r>
            <a:r>
              <a:rPr lang="en-US" sz="2400" dirty="0"/>
              <a:t> </a:t>
            </a:r>
            <a:r>
              <a:rPr lang="en-US" sz="2400" dirty="0" err="1"/>
              <a:t>fali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presiza</a:t>
            </a:r>
            <a:r>
              <a:rPr lang="en-US" sz="2400" dirty="0"/>
              <a:t> </a:t>
            </a:r>
            <a:r>
              <a:rPr lang="en-US" sz="2400" dirty="0" err="1"/>
              <a:t>seluk</a:t>
            </a:r>
            <a:r>
              <a:rPr lang="en-US" sz="2400" dirty="0"/>
              <a:t> </a:t>
            </a:r>
            <a:r>
              <a:rPr lang="en-US" sz="2400" dirty="0" err="1"/>
              <a:t>nian</a:t>
            </a:r>
            <a:r>
              <a:rPr lang="en-US" sz="2400" dirty="0"/>
              <a:t>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1A09150-43E9-2A1E-677B-7B05DD031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25" y="3456668"/>
            <a:ext cx="6638015" cy="198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just"/>
            <a:r>
              <a:rPr lang="en-US" sz="2400" dirty="0" err="1"/>
              <a:t>Depende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restrisaun</a:t>
            </a:r>
            <a:r>
              <a:rPr lang="en-US" sz="2400" dirty="0"/>
              <a:t> </a:t>
            </a:r>
            <a:r>
              <a:rPr lang="en-US" sz="2400" dirty="0" err="1"/>
              <a:t>sira</a:t>
            </a:r>
            <a:r>
              <a:rPr lang="en-US" sz="2400" dirty="0"/>
              <a:t> </a:t>
            </a:r>
            <a:r>
              <a:rPr lang="en-US" sz="2400" dirty="0" err="1"/>
              <a:t>ne'ebé</a:t>
            </a:r>
            <a:r>
              <a:rPr lang="en-US" sz="2400" dirty="0"/>
              <a:t>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anexa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ida-ne'e</a:t>
            </a:r>
            <a:r>
              <a:rPr lang="en-US" sz="2400" dirty="0"/>
              <a:t>, </a:t>
            </a:r>
            <a:r>
              <a:rPr lang="en-US" sz="2400" dirty="0" err="1"/>
              <a:t>dadus</a:t>
            </a:r>
            <a:r>
              <a:rPr lang="en-US" sz="2400" dirty="0"/>
              <a:t> </a:t>
            </a:r>
            <a:r>
              <a:rPr lang="en-US" sz="2400" dirty="0" err="1"/>
              <a:t>sira</a:t>
            </a:r>
            <a:r>
              <a:rPr lang="en-US" sz="2400" dirty="0"/>
              <a:t> </a:t>
            </a:r>
            <a:r>
              <a:rPr lang="en-US" sz="2400" dirty="0" err="1"/>
              <a:t>bele</a:t>
            </a:r>
            <a:r>
              <a:rPr lang="en-US" sz="2400" dirty="0"/>
              <a:t> </a:t>
            </a:r>
            <a:r>
              <a:rPr lang="en-US" sz="2400" dirty="0" err="1"/>
              <a:t>fahe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parte</a:t>
            </a:r>
            <a:r>
              <a:rPr lang="en-US" sz="2400" dirty="0"/>
              <a:t> </a:t>
            </a:r>
            <a:r>
              <a:rPr lang="en-US" sz="2400" dirty="0" err="1"/>
              <a:t>sira</a:t>
            </a:r>
            <a:r>
              <a:rPr lang="en-US" sz="2400" dirty="0"/>
              <a:t> </a:t>
            </a:r>
            <a:r>
              <a:rPr lang="en-US" sz="2400" dirty="0" err="1"/>
              <a:t>ne'ebé</a:t>
            </a:r>
            <a:r>
              <a:rPr lang="en-US" sz="2400" dirty="0"/>
              <a:t>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alvu</a:t>
            </a:r>
            <a:r>
              <a:rPr lang="en-US" sz="2400" dirty="0"/>
              <a:t> no/ka </a:t>
            </a:r>
            <a:r>
              <a:rPr lang="en-US" sz="2400" dirty="0" err="1"/>
              <a:t>interesadu</a:t>
            </a:r>
            <a:r>
              <a:rPr lang="en-US" sz="2400" dirty="0"/>
              <a:t>. </a:t>
            </a:r>
            <a:r>
              <a:rPr lang="en-US" sz="2400" dirty="0" err="1"/>
              <a:t>Hanesan</a:t>
            </a:r>
            <a:r>
              <a:rPr lang="en-US" sz="2400" dirty="0"/>
              <a:t> </a:t>
            </a:r>
            <a:r>
              <a:rPr lang="en-US" sz="2400" dirty="0" err="1"/>
              <a:t>mós</a:t>
            </a:r>
            <a:r>
              <a:rPr lang="en-US" sz="2400" dirty="0"/>
              <a:t> ho </a:t>
            </a:r>
            <a:r>
              <a:rPr lang="en-US" sz="2400" dirty="0" err="1"/>
              <a:t>informasaun</a:t>
            </a:r>
            <a:r>
              <a:rPr lang="en-US" sz="2400" dirty="0"/>
              <a:t> no/ka </a:t>
            </a:r>
            <a:r>
              <a:rPr lang="en-US" sz="2400" dirty="0" err="1"/>
              <a:t>produtu</a:t>
            </a:r>
            <a:r>
              <a:rPr lang="en-US" sz="2400" dirty="0"/>
              <a:t> </a:t>
            </a:r>
            <a:r>
              <a:rPr lang="en-US" sz="2400" dirty="0" err="1"/>
              <a:t>informasaun</a:t>
            </a:r>
            <a:r>
              <a:rPr lang="en-US" sz="2400" dirty="0"/>
              <a:t> </a:t>
            </a:r>
            <a:r>
              <a:rPr lang="en-US" sz="2400" dirty="0" err="1"/>
              <a:t>sira</a:t>
            </a:r>
            <a:r>
              <a:rPr lang="en-US" sz="2400" dirty="0"/>
              <a:t> </a:t>
            </a:r>
            <a:r>
              <a:rPr lang="en-US" sz="2400" dirty="0" err="1"/>
              <a:t>ne'ebé</a:t>
            </a:r>
            <a:r>
              <a:rPr lang="en-US" sz="2400" dirty="0"/>
              <a:t>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depois</a:t>
            </a:r>
            <a:r>
              <a:rPr lang="en-US" sz="2400" dirty="0"/>
              <a:t> </a:t>
            </a:r>
            <a:r>
              <a:rPr lang="en-US" sz="2400" dirty="0" err="1"/>
              <a:t>hamosu</a:t>
            </a:r>
            <a:r>
              <a:rPr lang="en-US" sz="2400" dirty="0"/>
              <a:t> </a:t>
            </a:r>
            <a:r>
              <a:rPr lang="en-US" sz="2400" dirty="0" err="1"/>
              <a:t>bazeia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dadus</a:t>
            </a:r>
            <a:r>
              <a:rPr lang="en-US" sz="2400" dirty="0"/>
              <a:t> </a:t>
            </a:r>
            <a:r>
              <a:rPr lang="en-US" sz="2400" dirty="0" err="1"/>
              <a:t>ida-ne'e</a:t>
            </a:r>
            <a:r>
              <a:rPr lang="en-US" sz="2400" dirty="0"/>
              <a:t>.</a:t>
            </a:r>
          </a:p>
        </p:txBody>
      </p:sp>
      <p:sp>
        <p:nvSpPr>
          <p:cNvPr id="5" name="Google Shape;258;p10">
            <a:extLst>
              <a:ext uri="{FF2B5EF4-FFF2-40B4-BE49-F238E27FC236}">
                <a16:creationId xmlns:a16="http://schemas.microsoft.com/office/drawing/2014/main" id="{E72D3C04-422B-DA2F-39C0-CF5D891CA337}"/>
              </a:ext>
            </a:extLst>
          </p:cNvPr>
          <p:cNvSpPr txBox="1"/>
          <p:nvPr/>
        </p:nvSpPr>
        <p:spPr>
          <a:xfrm>
            <a:off x="11653520" y="6492875"/>
            <a:ext cx="39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0111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77F26251-3AB1-0C14-9C43-5E7D813C9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24" y="2104592"/>
            <a:ext cx="6507291" cy="226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vl="0" algn="just"/>
            <a:r>
              <a:rPr lang="en-US" sz="2400" dirty="0" err="1"/>
              <a:t>Atualizasaun</a:t>
            </a:r>
            <a:r>
              <a:rPr lang="en-US" sz="2400" dirty="0"/>
              <a:t> </a:t>
            </a:r>
            <a:r>
              <a:rPr lang="en-US" sz="2400" dirty="0" err="1"/>
              <a:t>sira</a:t>
            </a:r>
            <a:r>
              <a:rPr lang="en-US" sz="2400" dirty="0"/>
              <a:t> </a:t>
            </a:r>
            <a:r>
              <a:rPr lang="en-US" sz="2400" dirty="0" err="1"/>
              <a:t>ne'e</a:t>
            </a:r>
            <a:r>
              <a:rPr lang="en-US" sz="2400" dirty="0"/>
              <a:t> </a:t>
            </a:r>
            <a:r>
              <a:rPr lang="en-US" sz="2400" dirty="0" err="1"/>
              <a:t>tenke</a:t>
            </a:r>
            <a:r>
              <a:rPr lang="en-US" sz="2400" dirty="0"/>
              <a:t> halo </a:t>
            </a:r>
            <a:r>
              <a:rPr lang="en-US" sz="2400" dirty="0" err="1"/>
              <a:t>tuir</a:t>
            </a:r>
            <a:r>
              <a:rPr lang="en-US" sz="2400" dirty="0"/>
              <a:t> </a:t>
            </a:r>
            <a:r>
              <a:rPr lang="en-US" sz="2400" dirty="0" err="1"/>
              <a:t>mekanizmu</a:t>
            </a:r>
            <a:r>
              <a:rPr lang="en-US" sz="2400" dirty="0"/>
              <a:t> </a:t>
            </a:r>
            <a:r>
              <a:rPr lang="en-US" sz="2400" dirty="0" err="1"/>
              <a:t>atualizasaun</a:t>
            </a:r>
            <a:r>
              <a:rPr lang="en-US" sz="2400" dirty="0"/>
              <a:t> </a:t>
            </a:r>
            <a:r>
              <a:rPr lang="en-US" sz="2400" dirty="0" err="1"/>
              <a:t>ne'ebé</a:t>
            </a:r>
            <a:r>
              <a:rPr lang="en-US" sz="2400" dirty="0"/>
              <a:t> </a:t>
            </a:r>
            <a:r>
              <a:rPr lang="en-US" sz="2400" dirty="0" err="1"/>
              <a:t>estabelese</a:t>
            </a:r>
            <a:r>
              <a:rPr lang="en-US" sz="2400" dirty="0"/>
              <a:t> </a:t>
            </a:r>
            <a:r>
              <a:rPr lang="en-US" sz="2400" dirty="0" err="1"/>
              <a:t>ona</a:t>
            </a:r>
            <a:endParaRPr lang="en-US" sz="2400" dirty="0"/>
          </a:p>
          <a:p>
            <a:pPr lvl="0" algn="just"/>
            <a:endParaRPr lang="en-US" sz="2400" dirty="0"/>
          </a:p>
          <a:p>
            <a:pPr lvl="0" algn="just"/>
            <a:r>
              <a:rPr lang="en-US" sz="2400" dirty="0"/>
              <a:t>Ida-</a:t>
            </a:r>
            <a:r>
              <a:rPr lang="en-US" sz="2400" dirty="0" err="1"/>
              <a:t>ne'e</a:t>
            </a:r>
            <a:r>
              <a:rPr lang="en-US" sz="2400" dirty="0"/>
              <a:t> </a:t>
            </a:r>
            <a:r>
              <a:rPr lang="en-US" sz="2400" dirty="0" err="1"/>
              <a:t>bele</a:t>
            </a:r>
            <a:r>
              <a:rPr lang="en-US" sz="2400" dirty="0"/>
              <a:t> </a:t>
            </a:r>
            <a:r>
              <a:rPr lang="en-US" sz="2400" dirty="0" err="1"/>
              <a:t>liu</a:t>
            </a:r>
            <a:r>
              <a:rPr lang="en-US" sz="2400" dirty="0"/>
              <a:t> </a:t>
            </a:r>
            <a:r>
              <a:rPr lang="en-US" sz="2400" dirty="0" err="1"/>
              <a:t>husi</a:t>
            </a:r>
            <a:r>
              <a:rPr lang="en-US" sz="2400" dirty="0"/>
              <a:t> </a:t>
            </a:r>
            <a:r>
              <a:rPr lang="en-US" sz="2400" dirty="0" err="1"/>
              <a:t>kolesaun</a:t>
            </a:r>
            <a:r>
              <a:rPr lang="en-US" sz="2400" dirty="0"/>
              <a:t> ka </a:t>
            </a:r>
            <a:r>
              <a:rPr lang="en-US" sz="2400" dirty="0" err="1"/>
              <a:t>estrasaun</a:t>
            </a:r>
            <a:r>
              <a:rPr lang="en-US" sz="2400" dirty="0"/>
              <a:t> dadus </a:t>
            </a:r>
            <a:r>
              <a:rPr lang="en-US" sz="2400" dirty="0" err="1"/>
              <a:t>adisionál</a:t>
            </a:r>
            <a:r>
              <a:rPr lang="en-US" sz="2400" dirty="0"/>
              <a:t> sira no </a:t>
            </a:r>
            <a:r>
              <a:rPr lang="en-US" sz="2400" dirty="0" err="1"/>
              <a:t>mós</a:t>
            </a:r>
            <a:r>
              <a:rPr lang="en-US" sz="2400" dirty="0"/>
              <a:t> </a:t>
            </a:r>
            <a:r>
              <a:rPr lang="en-US" sz="2400" dirty="0" err="1"/>
              <a:t>atualizasaun</a:t>
            </a:r>
            <a:r>
              <a:rPr lang="en-US" sz="2400" dirty="0"/>
              <a:t> ba </a:t>
            </a:r>
            <a:r>
              <a:rPr lang="en-US" sz="2400" dirty="0" err="1"/>
              <a:t>produtu</a:t>
            </a:r>
            <a:r>
              <a:rPr lang="en-US" sz="2400" dirty="0"/>
              <a:t> sira </a:t>
            </a:r>
            <a:r>
              <a:rPr lang="en-US" sz="2400" dirty="0" err="1"/>
              <a:t>bazeia</a:t>
            </a:r>
            <a:r>
              <a:rPr lang="en-US" sz="2400" dirty="0"/>
              <a:t> ba SIG ne'ebé </a:t>
            </a:r>
            <a:r>
              <a:rPr lang="en-US" sz="2400" dirty="0" err="1"/>
              <a:t>maka</a:t>
            </a:r>
            <a:r>
              <a:rPr lang="en-US" sz="2400" dirty="0"/>
              <a:t> iha antes </a:t>
            </a:r>
            <a:r>
              <a:rPr lang="en-US" sz="2400" dirty="0" err="1"/>
              <a:t>ona</a:t>
            </a:r>
            <a:r>
              <a:rPr lang="en-US" sz="2400" dirty="0"/>
              <a:t>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0B72241-C96D-B4B4-6AA9-48CC1F6FD359}"/>
              </a:ext>
            </a:extLst>
          </p:cNvPr>
          <p:cNvSpPr txBox="1">
            <a:spLocks/>
          </p:cNvSpPr>
          <p:nvPr/>
        </p:nvSpPr>
        <p:spPr>
          <a:xfrm>
            <a:off x="1524000" y="1"/>
            <a:ext cx="9144000" cy="68034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fr-CH" sz="3200" b="1" dirty="0" err="1">
                <a:solidFill>
                  <a:srgbClr val="002147"/>
                </a:solidFill>
                <a:latin typeface="+mn-lt"/>
              </a:rPr>
              <a:t>Atualiza</a:t>
            </a:r>
            <a:r>
              <a:rPr lang="fr-CH" sz="32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fr-CH" sz="3200" b="1" dirty="0" err="1">
                <a:solidFill>
                  <a:srgbClr val="002147"/>
                </a:solidFill>
                <a:latin typeface="+mn-lt"/>
              </a:rPr>
              <a:t>Dadus</a:t>
            </a:r>
            <a:endParaRPr lang="fr-CH" altLang="en-US" sz="3200" b="1" dirty="0">
              <a:solidFill>
                <a:srgbClr val="002147"/>
              </a:solidFill>
              <a:latin typeface="+mn-lt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2BECBCBE-5CB9-089A-D46A-0C6D97787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25" y="817307"/>
            <a:ext cx="6507291" cy="79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vl="0" algn="just"/>
            <a:r>
              <a:rPr lang="en-US" sz="2400" dirty="0" err="1"/>
              <a:t>Hanesan</a:t>
            </a:r>
            <a:r>
              <a:rPr lang="en-US" sz="2400" dirty="0"/>
              <a:t> </a:t>
            </a:r>
            <a:r>
              <a:rPr lang="en-US" sz="2400" dirty="0" err="1"/>
              <a:t>tipu</a:t>
            </a:r>
            <a:r>
              <a:rPr lang="en-US" sz="2400" dirty="0"/>
              <a:t> </a:t>
            </a:r>
            <a:r>
              <a:rPr lang="en-US" sz="2400" dirty="0" err="1"/>
              <a:t>dadus</a:t>
            </a:r>
            <a:r>
              <a:rPr lang="en-US" sz="2400" dirty="0"/>
              <a:t> </a:t>
            </a:r>
            <a:r>
              <a:rPr lang="en-US" sz="2400" dirty="0" err="1"/>
              <a:t>sira</a:t>
            </a:r>
            <a:r>
              <a:rPr lang="en-US" sz="2400" dirty="0"/>
              <a:t> </a:t>
            </a:r>
            <a:r>
              <a:rPr lang="en-US" sz="2400" dirty="0" err="1"/>
              <a:t>seluk</a:t>
            </a:r>
            <a:r>
              <a:rPr lang="en-US" sz="2400" dirty="0"/>
              <a:t>, </a:t>
            </a:r>
            <a:r>
              <a:rPr lang="en-US" sz="2400" dirty="0" err="1"/>
              <a:t>dadus</a:t>
            </a:r>
            <a:r>
              <a:rPr lang="en-US" sz="2400" dirty="0"/>
              <a:t> </a:t>
            </a:r>
            <a:r>
              <a:rPr lang="en-US" sz="2400" dirty="0" err="1"/>
              <a:t>jeoespasiál</a:t>
            </a:r>
            <a:r>
              <a:rPr lang="en-US" sz="2400" dirty="0"/>
              <a:t> </a:t>
            </a:r>
            <a:r>
              <a:rPr lang="en-US" sz="2400" dirty="0" err="1"/>
              <a:t>tenke</a:t>
            </a:r>
            <a:r>
              <a:rPr lang="en-US" sz="2400" dirty="0"/>
              <a:t> </a:t>
            </a:r>
            <a:r>
              <a:rPr lang="en-US" sz="2400" dirty="0" err="1"/>
              <a:t>atualiza</a:t>
            </a:r>
            <a:r>
              <a:rPr lang="en-US" sz="2400" dirty="0"/>
              <a:t> </a:t>
            </a:r>
            <a:r>
              <a:rPr lang="en-US" sz="2400" dirty="0" err="1"/>
              <a:t>beibeik</a:t>
            </a:r>
            <a:r>
              <a:rPr lang="en-US" sz="2400" dirty="0"/>
              <a:t> </a:t>
            </a:r>
            <a:r>
              <a:rPr lang="en-US" sz="2400" dirty="0" err="1"/>
              <a:t>atu</a:t>
            </a:r>
            <a:r>
              <a:rPr lang="en-US" sz="2400" dirty="0"/>
              <a:t> </a:t>
            </a:r>
            <a:r>
              <a:rPr lang="en-US" sz="2400" dirty="0" err="1"/>
              <a:t>reflete</a:t>
            </a:r>
            <a:r>
              <a:rPr lang="en-US" sz="2400" dirty="0"/>
              <a:t> </a:t>
            </a:r>
            <a:r>
              <a:rPr lang="en-US" sz="2400" dirty="0" err="1"/>
              <a:t>mudansa</a:t>
            </a:r>
            <a:r>
              <a:rPr lang="en-US" sz="2400" dirty="0"/>
              <a:t> </a:t>
            </a:r>
            <a:r>
              <a:rPr lang="en-US" sz="2400" dirty="0" err="1"/>
              <a:t>sira</a:t>
            </a:r>
            <a:r>
              <a:rPr lang="en-US" sz="2400" dirty="0"/>
              <a:t> </a:t>
            </a:r>
            <a:r>
              <a:rPr lang="en-US" sz="2400" dirty="0" err="1"/>
              <a:t>ne'ebé</a:t>
            </a:r>
            <a:r>
              <a:rPr lang="en-US" sz="2400" dirty="0"/>
              <a:t> </a:t>
            </a:r>
            <a:r>
              <a:rPr lang="en-US" sz="2400" dirty="0" err="1"/>
              <a:t>akontese</a:t>
            </a:r>
            <a:r>
              <a:rPr lang="en-US" sz="2400" dirty="0"/>
              <a:t> </a:t>
            </a:r>
            <a:r>
              <a:rPr lang="en-US" sz="2400" dirty="0" err="1"/>
              <a:t>iha</a:t>
            </a:r>
            <a:r>
              <a:rPr lang="en-US" sz="2400" dirty="0"/>
              <a:t> </a:t>
            </a:r>
            <a:r>
              <a:rPr lang="en-US" sz="2400" dirty="0" err="1"/>
              <a:t>tempu</a:t>
            </a:r>
            <a:endParaRPr lang="en-US" sz="24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1A09150-43E9-2A1E-677B-7B05DD031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6043" y="4619628"/>
            <a:ext cx="236643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vl="0"/>
            <a:r>
              <a:rPr lang="fr-CH" sz="2400" dirty="0" err="1"/>
              <a:t>Rejulta</a:t>
            </a:r>
            <a:r>
              <a:rPr lang="fr-CH" sz="2400" dirty="0"/>
              <a:t> </a:t>
            </a:r>
            <a:r>
              <a:rPr lang="fr-CH" sz="2400" dirty="0" err="1"/>
              <a:t>siklu</a:t>
            </a:r>
            <a:r>
              <a:rPr lang="fr-CH" sz="2400" dirty="0"/>
              <a:t> </a:t>
            </a:r>
            <a:r>
              <a:rPr lang="fr-CH" sz="2400" dirty="0" err="1"/>
              <a:t>ida</a:t>
            </a:r>
            <a:endParaRPr lang="fr-CH" sz="2400" dirty="0"/>
          </a:p>
        </p:txBody>
      </p:sp>
      <p:sp>
        <p:nvSpPr>
          <p:cNvPr id="17" name="AutoShape 32">
            <a:extLst>
              <a:ext uri="{FF2B5EF4-FFF2-40B4-BE49-F238E27FC236}">
                <a16:creationId xmlns:a16="http://schemas.microsoft.com/office/drawing/2014/main" id="{9F05D026-D9AB-F652-5290-D2CA12EAB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4806" y="4616096"/>
            <a:ext cx="478972" cy="381000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4F8CB5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Google Shape;258;p10">
            <a:extLst>
              <a:ext uri="{FF2B5EF4-FFF2-40B4-BE49-F238E27FC236}">
                <a16:creationId xmlns:a16="http://schemas.microsoft.com/office/drawing/2014/main" id="{EA9185F3-B66A-95BC-1890-F9DB37BDC5E4}"/>
              </a:ext>
            </a:extLst>
          </p:cNvPr>
          <p:cNvSpPr txBox="1"/>
          <p:nvPr/>
        </p:nvSpPr>
        <p:spPr>
          <a:xfrm>
            <a:off x="11653520" y="6492875"/>
            <a:ext cx="39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998CDA-0A30-5B54-DCC1-3B2A824C2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7054" y="927999"/>
            <a:ext cx="3863827" cy="450869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DFA8AD6-ED5C-EEDB-172E-B227906F0158}"/>
              </a:ext>
            </a:extLst>
          </p:cNvPr>
          <p:cNvSpPr/>
          <p:nvPr/>
        </p:nvSpPr>
        <p:spPr>
          <a:xfrm>
            <a:off x="8010525" y="1096493"/>
            <a:ext cx="243891" cy="133238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C8A9F300-77F6-F0BE-8AC3-5ABFAEFD7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676" y="5295802"/>
            <a:ext cx="7648900" cy="84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vl="0"/>
            <a:r>
              <a:rPr lang="en-US" sz="2400" i="1" dirty="0"/>
              <a:t>Nota: </a:t>
            </a:r>
            <a:r>
              <a:rPr lang="en-US" sz="2400" i="1" dirty="0" err="1"/>
              <a:t>Nesesidade</a:t>
            </a:r>
            <a:r>
              <a:rPr lang="en-US" sz="2400" i="1" dirty="0"/>
              <a:t> </a:t>
            </a:r>
            <a:r>
              <a:rPr lang="en-US" sz="2400" i="1" dirty="0" err="1"/>
              <a:t>atu</a:t>
            </a:r>
            <a:r>
              <a:rPr lang="en-US" sz="2400" i="1" dirty="0"/>
              <a:t> </a:t>
            </a:r>
            <a:r>
              <a:rPr lang="en-US" sz="2400" i="1" dirty="0" err="1"/>
              <a:t>hamosu</a:t>
            </a:r>
            <a:r>
              <a:rPr lang="en-US" sz="2400" i="1" dirty="0"/>
              <a:t> </a:t>
            </a:r>
            <a:r>
              <a:rPr lang="en-US" sz="2400" i="1" dirty="0" err="1"/>
              <a:t>produtu</a:t>
            </a:r>
            <a:r>
              <a:rPr lang="en-US" sz="2400" i="1" dirty="0"/>
              <a:t> </a:t>
            </a:r>
            <a:r>
              <a:rPr lang="en-US" sz="2400" i="1" dirty="0" err="1"/>
              <a:t>foun</a:t>
            </a:r>
            <a:r>
              <a:rPr lang="en-US" sz="2400" i="1" dirty="0"/>
              <a:t> ida </a:t>
            </a:r>
            <a:r>
              <a:rPr lang="en-US" sz="2400" i="1" dirty="0" err="1"/>
              <a:t>bazeia</a:t>
            </a:r>
            <a:r>
              <a:rPr lang="en-US" sz="2400" i="1" dirty="0"/>
              <a:t> ba SIG </a:t>
            </a:r>
            <a:r>
              <a:rPr lang="en-US" sz="2400" i="1" dirty="0" err="1"/>
              <a:t>dalaruma</a:t>
            </a:r>
            <a:r>
              <a:rPr lang="en-US" sz="2400" i="1" dirty="0"/>
              <a:t> </a:t>
            </a:r>
            <a:r>
              <a:rPr lang="en-US" sz="2400" i="1" dirty="0" err="1"/>
              <a:t>presiza</a:t>
            </a:r>
            <a:r>
              <a:rPr lang="en-US" sz="2400" i="1" dirty="0"/>
              <a:t> </a:t>
            </a:r>
            <a:r>
              <a:rPr lang="en-US" sz="2400" i="1" dirty="0" err="1"/>
              <a:t>prosesu</a:t>
            </a:r>
            <a:r>
              <a:rPr lang="en-US" sz="2400" i="1" dirty="0"/>
              <a:t> </a:t>
            </a:r>
            <a:r>
              <a:rPr lang="en-US" sz="2400" i="1" dirty="0" err="1"/>
              <a:t>hahú</a:t>
            </a:r>
            <a:r>
              <a:rPr lang="en-US" sz="2400" i="1" dirty="0"/>
              <a:t> </a:t>
            </a:r>
            <a:r>
              <a:rPr lang="en-US" sz="2400" i="1" dirty="0" err="1"/>
              <a:t>fali</a:t>
            </a:r>
            <a:r>
              <a:rPr lang="en-US" sz="2400" i="1" dirty="0"/>
              <a:t> </a:t>
            </a:r>
            <a:r>
              <a:rPr lang="en-US" sz="2400" i="1" dirty="0" err="1"/>
              <a:t>hosi</a:t>
            </a:r>
            <a:r>
              <a:rPr lang="en-US" sz="2400" i="1" dirty="0"/>
              <a:t> </a:t>
            </a:r>
            <a:r>
              <a:rPr lang="en-US" sz="2400" i="1" dirty="0" err="1"/>
              <a:t>etapa</a:t>
            </a:r>
            <a:r>
              <a:rPr lang="en-US" sz="2400" i="1" dirty="0"/>
              <a:t> 2.1</a:t>
            </a:r>
          </a:p>
        </p:txBody>
      </p:sp>
    </p:spTree>
    <p:extLst>
      <p:ext uri="{BB962C8B-B14F-4D97-AF65-F5344CB8AC3E}">
        <p14:creationId xmlns:p14="http://schemas.microsoft.com/office/powerpoint/2010/main" val="1071648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4D82A84-C03A-6F63-9ECA-0B97F39C6BB3}"/>
              </a:ext>
            </a:extLst>
          </p:cNvPr>
          <p:cNvSpPr txBox="1">
            <a:spLocks/>
          </p:cNvSpPr>
          <p:nvPr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15</a:t>
            </a:fld>
            <a:endParaRPr lang="en-GB" altLang="en-US" sz="1200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380072A-4E03-BE39-E94F-2404230DAE5B}"/>
              </a:ext>
            </a:extLst>
          </p:cNvPr>
          <p:cNvSpPr txBox="1">
            <a:spLocks/>
          </p:cNvSpPr>
          <p:nvPr/>
        </p:nvSpPr>
        <p:spPr>
          <a:xfrm>
            <a:off x="1524000" y="42820"/>
            <a:ext cx="9144000" cy="589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200" b="1" dirty="0" err="1">
                <a:solidFill>
                  <a:srgbClr val="002147"/>
                </a:solidFill>
                <a:latin typeface="+mn-lt"/>
              </a:rPr>
              <a:t>Siklus</a:t>
            </a:r>
            <a:r>
              <a:rPr lang="en-US" sz="32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2147"/>
                </a:solidFill>
                <a:latin typeface="+mn-lt"/>
              </a:rPr>
              <a:t>Manejamentu</a:t>
            </a:r>
            <a:r>
              <a:rPr lang="en-US" sz="32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2147"/>
                </a:solidFill>
                <a:latin typeface="+mn-lt"/>
              </a:rPr>
              <a:t>Dadus</a:t>
            </a:r>
            <a:r>
              <a:rPr lang="en-US" sz="32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2147"/>
                </a:solidFill>
                <a:latin typeface="+mn-lt"/>
              </a:rPr>
              <a:t>Geospasial</a:t>
            </a:r>
            <a:endParaRPr lang="fr-CH" altLang="en-US" sz="3200" b="1" dirty="0">
              <a:solidFill>
                <a:srgbClr val="002147"/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3E372E-11D1-4876-18E1-B31B0A924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00" y="926527"/>
            <a:ext cx="4202797" cy="50049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66111B3-012A-4AF1-C53E-FE40207BB3B3}"/>
              </a:ext>
            </a:extLst>
          </p:cNvPr>
          <p:cNvSpPr/>
          <p:nvPr/>
        </p:nvSpPr>
        <p:spPr>
          <a:xfrm>
            <a:off x="1534794" y="3258964"/>
            <a:ext cx="1604683" cy="170750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A00E3E-4666-50E3-B820-D2452931E60F}"/>
              </a:ext>
            </a:extLst>
          </p:cNvPr>
          <p:cNvSpPr/>
          <p:nvPr/>
        </p:nvSpPr>
        <p:spPr>
          <a:xfrm>
            <a:off x="1534793" y="1788732"/>
            <a:ext cx="1604683" cy="12500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6B157591-65FF-CB38-DBC1-52464F5A0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1225" y="926527"/>
            <a:ext cx="6075800" cy="96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vl="0"/>
            <a:r>
              <a:rPr lang="nn-NO" sz="2400" dirty="0"/>
              <a:t>Sesaun restu ba ohin sei foka ho detalle liután kona-ba etapa espesífiku sira hosi siklu jestaun dadus jeoespasiál nian (ho kór mean)</a:t>
            </a:r>
            <a:endParaRPr lang="en-US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C2E31C-1087-BA5F-59A0-7BA427910F8A}"/>
              </a:ext>
            </a:extLst>
          </p:cNvPr>
          <p:cNvSpPr/>
          <p:nvPr/>
        </p:nvSpPr>
        <p:spPr>
          <a:xfrm>
            <a:off x="4310743" y="1788732"/>
            <a:ext cx="261257" cy="156095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0FE84120-6736-FD38-45B0-091397B02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1501" y="2188746"/>
            <a:ext cx="6075799" cy="214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vl="0"/>
            <a:r>
              <a:rPr lang="es-ES" sz="2400" dirty="0"/>
              <a:t>Ba etapa sira </a:t>
            </a:r>
            <a:r>
              <a:rPr lang="es-ES" sz="2400" dirty="0" err="1"/>
              <a:t>seluk</a:t>
            </a:r>
            <a:r>
              <a:rPr lang="es-ES" sz="2400" dirty="0"/>
              <a:t> halo </a:t>
            </a:r>
            <a:r>
              <a:rPr lang="es-ES" sz="2400" dirty="0" err="1"/>
              <a:t>favór</a:t>
            </a:r>
            <a:r>
              <a:rPr lang="es-ES" sz="2400" dirty="0"/>
              <a:t> </a:t>
            </a:r>
            <a:r>
              <a:rPr lang="es-ES" sz="2400" dirty="0" err="1"/>
              <a:t>haree</a:t>
            </a:r>
            <a:r>
              <a:rPr lang="es-ES" sz="2400" dirty="0"/>
              <a:t> </a:t>
            </a:r>
            <a:r>
              <a:rPr lang="es-ES" sz="2400" dirty="0" err="1"/>
              <a:t>ba</a:t>
            </a:r>
            <a:r>
              <a:rPr lang="es-ES" sz="2400" dirty="0"/>
              <a:t> </a:t>
            </a:r>
            <a:r>
              <a:rPr lang="en-US" sz="2400" dirty="0"/>
              <a:t>:</a:t>
            </a:r>
          </a:p>
          <a:p>
            <a:pPr marL="541338" lvl="0" indent="-363538">
              <a:buFont typeface="+mj-lt"/>
              <a:buAutoNum type="arabicPeriod"/>
            </a:pPr>
            <a:r>
              <a:rPr lang="es-ES" sz="2400" dirty="0" err="1"/>
              <a:t>Orientasaun</a:t>
            </a:r>
            <a:r>
              <a:rPr lang="es-ES" sz="2400" dirty="0"/>
              <a:t> Health </a:t>
            </a:r>
            <a:r>
              <a:rPr lang="es-ES" sz="2400" dirty="0" err="1"/>
              <a:t>GeoLab</a:t>
            </a:r>
            <a:r>
              <a:rPr lang="es-ES" sz="2400" dirty="0"/>
              <a:t> </a:t>
            </a:r>
            <a:r>
              <a:rPr lang="es-ES" sz="2400" dirty="0" err="1"/>
              <a:t>nian</a:t>
            </a:r>
            <a:r>
              <a:rPr lang="es-ES" sz="2400" dirty="0"/>
              <a:t> </a:t>
            </a:r>
            <a:r>
              <a:rPr lang="es-ES" sz="2400" dirty="0" err="1"/>
              <a:t>atu</a:t>
            </a:r>
            <a:r>
              <a:rPr lang="es-ES" sz="2400" dirty="0"/>
              <a:t> </a:t>
            </a:r>
            <a:r>
              <a:rPr lang="es-ES" sz="2400" dirty="0" err="1"/>
              <a:t>hadi'a</a:t>
            </a:r>
            <a:r>
              <a:rPr lang="es-ES" sz="2400" dirty="0"/>
              <a:t> </a:t>
            </a:r>
            <a:r>
              <a:rPr lang="es-ES" sz="2400" dirty="0" err="1"/>
              <a:t>jestaun</a:t>
            </a:r>
            <a:r>
              <a:rPr lang="es-ES" sz="2400" dirty="0"/>
              <a:t> no </a:t>
            </a:r>
            <a:r>
              <a:rPr lang="es-ES" sz="2400" dirty="0" err="1"/>
              <a:t>utilizasaun</a:t>
            </a:r>
            <a:r>
              <a:rPr lang="es-ES" sz="2400" dirty="0"/>
              <a:t> </a:t>
            </a:r>
            <a:r>
              <a:rPr lang="es-ES" sz="2400" dirty="0" err="1"/>
              <a:t>dadus</a:t>
            </a:r>
            <a:r>
              <a:rPr lang="es-ES" sz="2400" dirty="0"/>
              <a:t> no </a:t>
            </a:r>
            <a:r>
              <a:rPr lang="es-ES" sz="2400" dirty="0" err="1"/>
              <a:t>teknolojia</a:t>
            </a:r>
            <a:r>
              <a:rPr lang="es-ES" sz="2400" dirty="0"/>
              <a:t> </a:t>
            </a:r>
            <a:r>
              <a:rPr lang="es-ES" sz="2400" dirty="0" err="1"/>
              <a:t>jeoespasiál</a:t>
            </a:r>
            <a:r>
              <a:rPr lang="es-ES" sz="2400" dirty="0"/>
              <a:t> sira </a:t>
            </a:r>
            <a:r>
              <a:rPr lang="es-ES" sz="2400" dirty="0" err="1"/>
              <a:t>iha</a:t>
            </a:r>
            <a:r>
              <a:rPr lang="es-ES" sz="2400" dirty="0"/>
              <a:t> </a:t>
            </a:r>
            <a:r>
              <a:rPr lang="es-ES" sz="2400" dirty="0" err="1"/>
              <a:t>saúde</a:t>
            </a:r>
            <a:r>
              <a:rPr lang="en-US" sz="2400" dirty="0"/>
              <a:t> (</a:t>
            </a:r>
            <a:r>
              <a:rPr lang="en-US" sz="2400" dirty="0">
                <a:hlinkClick r:id="rId4"/>
              </a:rPr>
              <a:t>https://healthgeolab.net/resources/reference-materials/</a:t>
            </a:r>
            <a:r>
              <a:rPr lang="en-US" sz="2400" dirty="0"/>
              <a:t>) </a:t>
            </a:r>
          </a:p>
          <a:p>
            <a:pPr marL="541338" lvl="0" indent="-363538">
              <a:buFont typeface="+mj-lt"/>
              <a:buAutoNum type="arabicPeriod"/>
            </a:pPr>
            <a:r>
              <a:rPr lang="en-US" sz="2400" dirty="0" err="1"/>
              <a:t>Kursu</a:t>
            </a:r>
            <a:r>
              <a:rPr lang="en-US" sz="2400" dirty="0"/>
              <a:t> </a:t>
            </a:r>
            <a:r>
              <a:rPr lang="en-US" sz="2400" dirty="0" err="1"/>
              <a:t>formasaun</a:t>
            </a:r>
            <a:r>
              <a:rPr lang="en-US" sz="2400" dirty="0"/>
              <a:t> Geo-</a:t>
            </a:r>
            <a:r>
              <a:rPr lang="en-US" sz="2400" dirty="0" err="1"/>
              <a:t>Habilitasaun</a:t>
            </a:r>
            <a:r>
              <a:rPr lang="en-US" sz="2400" dirty="0"/>
              <a:t> HIS </a:t>
            </a:r>
            <a:r>
              <a:rPr lang="en-US" sz="2400" dirty="0" err="1"/>
              <a:t>nian</a:t>
            </a:r>
            <a:r>
              <a:rPr lang="en-US" sz="2400" dirty="0"/>
              <a:t> (</a:t>
            </a:r>
            <a:r>
              <a:rPr lang="en-US" sz="2400" dirty="0">
                <a:hlinkClick r:id="rId5"/>
              </a:rPr>
              <a:t>https://healthgeolab.net/resources/his-geo-enabling-course/</a:t>
            </a:r>
            <a:r>
              <a:rPr lang="en-US" sz="2400" dirty="0"/>
              <a:t>)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5EF929-7A26-26D9-C4DE-1CFC6EB8BDAD}"/>
              </a:ext>
            </a:extLst>
          </p:cNvPr>
          <p:cNvSpPr txBox="1"/>
          <p:nvPr/>
        </p:nvSpPr>
        <p:spPr>
          <a:xfrm>
            <a:off x="8087884" y="5700641"/>
            <a:ext cx="37096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Rekursu</a:t>
            </a:r>
            <a:r>
              <a:rPr lang="en-US" sz="2400" dirty="0"/>
              <a:t> </a:t>
            </a:r>
            <a:r>
              <a:rPr lang="en-US" sz="2400" dirty="0" err="1"/>
              <a:t>sira</a:t>
            </a:r>
            <a:r>
              <a:rPr lang="en-US" sz="2400" dirty="0"/>
              <a:t> online </a:t>
            </a:r>
            <a:r>
              <a:rPr lang="en-US" sz="2400" dirty="0" err="1"/>
              <a:t>gratuitu</a:t>
            </a:r>
            <a:endParaRPr lang="en-US" sz="2400" dirty="0"/>
          </a:p>
        </p:txBody>
      </p:sp>
      <p:sp>
        <p:nvSpPr>
          <p:cNvPr id="16" name="Right Arrow 65">
            <a:extLst>
              <a:ext uri="{FF2B5EF4-FFF2-40B4-BE49-F238E27FC236}">
                <a16:creationId xmlns:a16="http://schemas.microsoft.com/office/drawing/2014/main" id="{04E6FDDD-B643-3ECE-11B1-BCB4424C0F26}"/>
              </a:ext>
            </a:extLst>
          </p:cNvPr>
          <p:cNvSpPr/>
          <p:nvPr/>
        </p:nvSpPr>
        <p:spPr>
          <a:xfrm>
            <a:off x="7484505" y="5700640"/>
            <a:ext cx="575742" cy="461665"/>
          </a:xfrm>
          <a:prstGeom prst="rightArrow">
            <a:avLst/>
          </a:prstGeom>
          <a:solidFill>
            <a:srgbClr val="1F83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099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015464" y="876902"/>
            <a:ext cx="549368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160" dirty="0">
                <a:latin typeface="+mj-lt"/>
              </a:rPr>
              <a:t>Health </a:t>
            </a:r>
            <a:r>
              <a:rPr lang="en-US" sz="2160" dirty="0" err="1">
                <a:latin typeface="+mj-lt"/>
              </a:rPr>
              <a:t>Geolab</a:t>
            </a:r>
            <a:r>
              <a:rPr lang="en-US" sz="2160" dirty="0">
                <a:latin typeface="+mj-lt"/>
              </a:rPr>
              <a:t> </a:t>
            </a:r>
            <a:r>
              <a:rPr lang="en-US" sz="2160" dirty="0" err="1">
                <a:latin typeface="+mj-lt"/>
              </a:rPr>
              <a:t>kria</a:t>
            </a:r>
            <a:r>
              <a:rPr lang="en-US" sz="2160" dirty="0">
                <a:latin typeface="+mj-lt"/>
              </a:rPr>
              <a:t> </a:t>
            </a:r>
            <a:r>
              <a:rPr lang="en-US" sz="2160" dirty="0" err="1">
                <a:latin typeface="+mj-lt"/>
              </a:rPr>
              <a:t>tiha</a:t>
            </a:r>
            <a:r>
              <a:rPr lang="en-US" sz="2160" dirty="0">
                <a:latin typeface="+mj-lt"/>
              </a:rPr>
              <a:t> </a:t>
            </a:r>
            <a:r>
              <a:rPr lang="en-US" sz="2160" dirty="0" err="1">
                <a:latin typeface="+mj-lt"/>
              </a:rPr>
              <a:t>ona</a:t>
            </a:r>
            <a:r>
              <a:rPr lang="en-US" sz="2160" dirty="0">
                <a:latin typeface="+mj-lt"/>
              </a:rPr>
              <a:t> </a:t>
            </a:r>
            <a:r>
              <a:rPr lang="en-US" sz="2160" dirty="0" err="1">
                <a:latin typeface="+mj-lt"/>
              </a:rPr>
              <a:t>série</a:t>
            </a:r>
            <a:r>
              <a:rPr lang="en-US" sz="2160" dirty="0">
                <a:latin typeface="+mj-lt"/>
              </a:rPr>
              <a:t> </a:t>
            </a:r>
            <a:r>
              <a:rPr lang="en-US" sz="2160" dirty="0" err="1">
                <a:latin typeface="+mj-lt"/>
              </a:rPr>
              <a:t>orientasaun</a:t>
            </a:r>
            <a:r>
              <a:rPr lang="en-US" sz="2160" dirty="0">
                <a:latin typeface="+mj-lt"/>
              </a:rPr>
              <a:t> </a:t>
            </a:r>
            <a:r>
              <a:rPr lang="en-US" sz="2160" dirty="0" err="1">
                <a:latin typeface="+mj-lt"/>
              </a:rPr>
              <a:t>sira</a:t>
            </a:r>
            <a:r>
              <a:rPr lang="en-US" sz="2160" dirty="0">
                <a:latin typeface="+mj-lt"/>
              </a:rPr>
              <a:t> </a:t>
            </a:r>
            <a:r>
              <a:rPr lang="en-US" sz="2160" dirty="0" err="1">
                <a:latin typeface="+mj-lt"/>
              </a:rPr>
              <a:t>ne'ebé</a:t>
            </a:r>
            <a:r>
              <a:rPr lang="en-US" sz="2160" dirty="0">
                <a:latin typeface="+mj-lt"/>
              </a:rPr>
              <a:t> </a:t>
            </a:r>
            <a:r>
              <a:rPr lang="en-US" sz="2160" dirty="0" err="1">
                <a:latin typeface="+mj-lt"/>
              </a:rPr>
              <a:t>deskreve</a:t>
            </a:r>
            <a:r>
              <a:rPr lang="en-US" sz="2160" dirty="0">
                <a:latin typeface="+mj-lt"/>
              </a:rPr>
              <a:t> </a:t>
            </a:r>
            <a:r>
              <a:rPr lang="en-US" sz="2160" dirty="0" err="1">
                <a:latin typeface="+mj-lt"/>
              </a:rPr>
              <a:t>siklu</a:t>
            </a:r>
            <a:r>
              <a:rPr lang="en-US" sz="2160" dirty="0">
                <a:latin typeface="+mj-lt"/>
              </a:rPr>
              <a:t> </a:t>
            </a:r>
            <a:r>
              <a:rPr lang="en-US" sz="2160" dirty="0" err="1">
                <a:latin typeface="+mj-lt"/>
              </a:rPr>
              <a:t>jestaun</a:t>
            </a:r>
            <a:r>
              <a:rPr lang="en-US" sz="2160" dirty="0">
                <a:latin typeface="+mj-lt"/>
              </a:rPr>
              <a:t> </a:t>
            </a:r>
            <a:r>
              <a:rPr lang="en-US" sz="2160" dirty="0" err="1">
                <a:latin typeface="+mj-lt"/>
              </a:rPr>
              <a:t>dadus</a:t>
            </a:r>
            <a:r>
              <a:rPr lang="en-US" sz="2160" dirty="0">
                <a:latin typeface="+mj-lt"/>
              </a:rPr>
              <a:t> </a:t>
            </a:r>
            <a:r>
              <a:rPr lang="en-US" sz="2160" dirty="0" err="1">
                <a:latin typeface="+mj-lt"/>
              </a:rPr>
              <a:t>jeoespasiál</a:t>
            </a:r>
            <a:r>
              <a:rPr lang="en-US" sz="2160" dirty="0">
                <a:latin typeface="+mj-lt"/>
              </a:rPr>
              <a:t> no </a:t>
            </a:r>
            <a:r>
              <a:rPr lang="en-US" sz="2160" dirty="0" err="1">
                <a:latin typeface="+mj-lt"/>
              </a:rPr>
              <a:t>fornese</a:t>
            </a:r>
            <a:r>
              <a:rPr lang="en-US" sz="2160" dirty="0">
                <a:latin typeface="+mj-lt"/>
              </a:rPr>
              <a:t> </a:t>
            </a:r>
            <a:r>
              <a:rPr lang="en-US" sz="2160" dirty="0" err="1">
                <a:latin typeface="+mj-lt"/>
              </a:rPr>
              <a:t>konsellu</a:t>
            </a:r>
            <a:r>
              <a:rPr lang="en-US" sz="2160" dirty="0">
                <a:latin typeface="+mj-lt"/>
              </a:rPr>
              <a:t> </a:t>
            </a:r>
            <a:r>
              <a:rPr lang="en-US" sz="2160" dirty="0" err="1">
                <a:latin typeface="+mj-lt"/>
              </a:rPr>
              <a:t>kona-ba</a:t>
            </a:r>
            <a:r>
              <a:rPr lang="en-US" sz="2160" dirty="0">
                <a:latin typeface="+mj-lt"/>
              </a:rPr>
              <a:t> </a:t>
            </a:r>
            <a:r>
              <a:rPr lang="en-US" sz="2160" dirty="0" err="1">
                <a:latin typeface="+mj-lt"/>
              </a:rPr>
              <a:t>oinsá</a:t>
            </a:r>
            <a:r>
              <a:rPr lang="en-US" sz="2160" dirty="0">
                <a:latin typeface="+mj-lt"/>
              </a:rPr>
              <a:t> </a:t>
            </a:r>
            <a:r>
              <a:rPr lang="en-US" sz="2160" dirty="0" err="1">
                <a:latin typeface="+mj-lt"/>
              </a:rPr>
              <a:t>atu</a:t>
            </a:r>
            <a:r>
              <a:rPr lang="en-US" sz="2160" dirty="0">
                <a:latin typeface="+mj-lt"/>
              </a:rPr>
              <a:t> </a:t>
            </a:r>
            <a:r>
              <a:rPr lang="en-US" sz="2160" dirty="0" err="1">
                <a:latin typeface="+mj-lt"/>
              </a:rPr>
              <a:t>implementa</a:t>
            </a:r>
            <a:r>
              <a:rPr lang="en-US" sz="2160" dirty="0">
                <a:latin typeface="+mj-lt"/>
              </a:rPr>
              <a:t> </a:t>
            </a:r>
            <a:r>
              <a:rPr lang="en-US" sz="2160" dirty="0" err="1">
                <a:latin typeface="+mj-lt"/>
              </a:rPr>
              <a:t>etapa</a:t>
            </a:r>
            <a:r>
              <a:rPr lang="en-US" sz="2160" dirty="0">
                <a:latin typeface="+mj-lt"/>
              </a:rPr>
              <a:t> </a:t>
            </a:r>
            <a:r>
              <a:rPr lang="en-US" sz="2160" dirty="0" err="1">
                <a:latin typeface="+mj-lt"/>
              </a:rPr>
              <a:t>ida-idak</a:t>
            </a:r>
            <a:r>
              <a:rPr lang="en-US" sz="2160" dirty="0">
                <a:latin typeface="+mj-lt"/>
              </a:rPr>
              <a:t> </a:t>
            </a:r>
            <a:r>
              <a:rPr lang="en-US" sz="2160" dirty="0" err="1">
                <a:latin typeface="+mj-lt"/>
              </a:rPr>
              <a:t>iha</a:t>
            </a:r>
            <a:r>
              <a:rPr lang="en-US" sz="2160" dirty="0">
                <a:latin typeface="+mj-lt"/>
              </a:rPr>
              <a:t> </a:t>
            </a:r>
            <a:r>
              <a:rPr lang="en-US" sz="2160" dirty="0" err="1">
                <a:latin typeface="+mj-lt"/>
              </a:rPr>
              <a:t>siklu</a:t>
            </a:r>
            <a:r>
              <a:rPr lang="en-US" sz="2160" dirty="0">
                <a:latin typeface="+mj-lt"/>
              </a:rPr>
              <a:t> </a:t>
            </a:r>
            <a:r>
              <a:rPr lang="en-US" sz="2160" dirty="0" err="1">
                <a:latin typeface="+mj-lt"/>
              </a:rPr>
              <a:t>sira</a:t>
            </a:r>
            <a:r>
              <a:rPr lang="en-US" sz="2160" dirty="0">
                <a:latin typeface="+mj-lt"/>
              </a:rPr>
              <a:t> </a:t>
            </a:r>
            <a:r>
              <a:rPr lang="en-US" sz="2160" dirty="0" err="1">
                <a:latin typeface="+mj-lt"/>
              </a:rPr>
              <a:t>ne’e</a:t>
            </a:r>
            <a:r>
              <a:rPr lang="en-US" sz="2160" dirty="0">
                <a:latin typeface="+mj-lt"/>
              </a:rPr>
              <a:t>.</a:t>
            </a:r>
            <a:endParaRPr lang="en-US" altLang="en-US" sz="2160" dirty="0"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B08E83-C2BB-A3C8-0A6D-DBC79BCF21BF}"/>
              </a:ext>
            </a:extLst>
          </p:cNvPr>
          <p:cNvSpPr/>
          <p:nvPr/>
        </p:nvSpPr>
        <p:spPr>
          <a:xfrm>
            <a:off x="1015464" y="5055359"/>
            <a:ext cx="677828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2160" dirty="0" err="1">
                <a:latin typeface="+mj-lt"/>
              </a:rPr>
              <a:t>Asesivel</a:t>
            </a:r>
            <a:r>
              <a:rPr lang="fr-CH" sz="2160" dirty="0">
                <a:latin typeface="+mj-lt"/>
              </a:rPr>
              <a:t> ho livre:</a:t>
            </a:r>
          </a:p>
          <a:p>
            <a:r>
              <a:rPr lang="fr-CH" sz="2160" dirty="0">
                <a:latin typeface="+mj-lt"/>
                <a:hlinkClick r:id="rId3"/>
              </a:rPr>
              <a:t>https://healthgeolab.net/resources/reference-materials/</a:t>
            </a:r>
            <a:r>
              <a:rPr lang="fr-CH" sz="2160" dirty="0">
                <a:latin typeface="+mj-lt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72F5D0-F432-59AD-3575-040B4DEEE7BD}"/>
              </a:ext>
            </a:extLst>
          </p:cNvPr>
          <p:cNvSpPr/>
          <p:nvPr/>
        </p:nvSpPr>
        <p:spPr>
          <a:xfrm>
            <a:off x="1618090" y="4023052"/>
            <a:ext cx="549368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60" dirty="0">
                <a:latin typeface="+mj-lt"/>
              </a:rPr>
              <a:t>Uza </a:t>
            </a:r>
            <a:r>
              <a:rPr lang="en-US" sz="2160" dirty="0" err="1">
                <a:latin typeface="+mj-lt"/>
              </a:rPr>
              <a:t>hanesan</a:t>
            </a:r>
            <a:r>
              <a:rPr lang="en-US" sz="2160" dirty="0">
                <a:latin typeface="+mj-lt"/>
              </a:rPr>
              <a:t> </a:t>
            </a:r>
            <a:r>
              <a:rPr lang="en-US" sz="2160" dirty="0" err="1">
                <a:latin typeface="+mj-lt"/>
              </a:rPr>
              <a:t>referénsia</a:t>
            </a:r>
            <a:r>
              <a:rPr lang="en-US" sz="2160" dirty="0">
                <a:latin typeface="+mj-lt"/>
              </a:rPr>
              <a:t> </a:t>
            </a:r>
            <a:r>
              <a:rPr lang="en-US" sz="2160" dirty="0" err="1">
                <a:latin typeface="+mj-lt"/>
              </a:rPr>
              <a:t>iha</a:t>
            </a:r>
            <a:r>
              <a:rPr lang="en-US" sz="2160" dirty="0">
                <a:latin typeface="+mj-lt"/>
              </a:rPr>
              <a:t> </a:t>
            </a:r>
            <a:r>
              <a:rPr lang="en-US" sz="2160" dirty="0" err="1">
                <a:latin typeface="+mj-lt"/>
              </a:rPr>
              <a:t>kontestu</a:t>
            </a:r>
            <a:r>
              <a:rPr lang="en-US" sz="2160" dirty="0">
                <a:latin typeface="+mj-lt"/>
              </a:rPr>
              <a:t> </a:t>
            </a:r>
            <a:r>
              <a:rPr lang="en-US" sz="2160" dirty="0" err="1">
                <a:latin typeface="+mj-lt"/>
              </a:rPr>
              <a:t>formasaun</a:t>
            </a:r>
            <a:r>
              <a:rPr lang="en-US" sz="2160" dirty="0">
                <a:latin typeface="+mj-lt"/>
              </a:rPr>
              <a:t> </a:t>
            </a:r>
            <a:r>
              <a:rPr lang="en-US" sz="2160" dirty="0" err="1">
                <a:latin typeface="+mj-lt"/>
              </a:rPr>
              <a:t>ida</a:t>
            </a:r>
            <a:r>
              <a:rPr lang="en-US" sz="2160" dirty="0">
                <a:latin typeface="+mj-lt"/>
              </a:rPr>
              <a:t> </a:t>
            </a:r>
            <a:r>
              <a:rPr lang="en-US" sz="2160" dirty="0" err="1">
                <a:latin typeface="+mj-lt"/>
              </a:rPr>
              <a:t>ne’e</a:t>
            </a:r>
            <a:r>
              <a:rPr lang="en-US" sz="2160" dirty="0">
                <a:latin typeface="+mj-lt"/>
              </a:rPr>
              <a:t> </a:t>
            </a:r>
            <a:r>
              <a:rPr lang="en-US" sz="2160" dirty="0" err="1">
                <a:latin typeface="+mj-lt"/>
              </a:rPr>
              <a:t>nian</a:t>
            </a:r>
            <a:r>
              <a:rPr lang="en-US" sz="2160" dirty="0">
                <a:latin typeface="+mj-lt"/>
              </a:rPr>
              <a:t>.</a:t>
            </a:r>
          </a:p>
        </p:txBody>
      </p:sp>
      <p:pic>
        <p:nvPicPr>
          <p:cNvPr id="15" name="Picture 14" descr="A screenshot of a computer&#10;&#10;Description automatically generated">
            <a:extLst>
              <a:ext uri="{FF2B5EF4-FFF2-40B4-BE49-F238E27FC236}">
                <a16:creationId xmlns:a16="http://schemas.microsoft.com/office/drawing/2014/main" id="{3A9C2E59-07D6-EE65-0002-D8F54A7DFA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97300" y="1534264"/>
            <a:ext cx="3059133" cy="216163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159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A close-up of a hand holding a device&#10;&#10;Description automatically generated">
            <a:extLst>
              <a:ext uri="{FF2B5EF4-FFF2-40B4-BE49-F238E27FC236}">
                <a16:creationId xmlns:a16="http://schemas.microsoft.com/office/drawing/2014/main" id="{75A41856-5FCC-DDD7-4244-391594F0C2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66890" y="2498948"/>
            <a:ext cx="3052410" cy="216162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159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3DC41685-1F41-EDB8-3348-7B2EE9E858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91092" y="3381871"/>
            <a:ext cx="3062507" cy="216162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159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FFE755B-37C2-9989-D4FC-7866DEB57FA3}"/>
              </a:ext>
            </a:extLst>
          </p:cNvPr>
          <p:cNvSpPr txBox="1">
            <a:spLocks/>
          </p:cNvSpPr>
          <p:nvPr/>
        </p:nvSpPr>
        <p:spPr>
          <a:xfrm>
            <a:off x="695325" y="5859745"/>
            <a:ext cx="4737032" cy="624522"/>
          </a:xfrm>
          <a:prstGeom prst="rect">
            <a:avLst/>
          </a:prstGeom>
        </p:spPr>
        <p:txBody>
          <a:bodyPr vert="horz" lIns="82317" tIns="41158" rIns="82317" bIns="41158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pPr algn="l"/>
            <a:endParaRPr lang="fr-CH" altLang="en-US" sz="27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Google Shape;473;p45">
            <a:extLst>
              <a:ext uri="{FF2B5EF4-FFF2-40B4-BE49-F238E27FC236}">
                <a16:creationId xmlns:a16="http://schemas.microsoft.com/office/drawing/2014/main" id="{9B2D9F63-A89E-674F-C6B1-D5F9CB631310}"/>
              </a:ext>
            </a:extLst>
          </p:cNvPr>
          <p:cNvSpPr/>
          <p:nvPr/>
        </p:nvSpPr>
        <p:spPr>
          <a:xfrm>
            <a:off x="1186708" y="4041000"/>
            <a:ext cx="412849" cy="4186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61AA"/>
          </a:solidFill>
          <a:ln>
            <a:noFill/>
          </a:ln>
        </p:spPr>
        <p:txBody>
          <a:bodyPr spcFirstLastPara="1" wrap="square" lIns="109738" tIns="54854" rIns="109738" bIns="54854" anchor="ctr" anchorCtr="0">
            <a:noAutofit/>
          </a:bodyPr>
          <a:lstStyle/>
          <a:p>
            <a:pPr>
              <a:buSzPts val="1200"/>
            </a:pPr>
            <a:endParaRPr sz="1441" dirty="0">
              <a:latin typeface="+mj-lt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67D6F1F-7D66-90D9-DDF0-5E4342C90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464" y="2755017"/>
            <a:ext cx="5493688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160" dirty="0">
                <a:latin typeface="+mj-lt"/>
              </a:rPr>
              <a:t>Maske </a:t>
            </a:r>
            <a:r>
              <a:rPr lang="en-US" sz="2160" dirty="0" err="1">
                <a:latin typeface="+mj-lt"/>
              </a:rPr>
              <a:t>ida</a:t>
            </a:r>
            <a:r>
              <a:rPr lang="en-US" sz="2160" dirty="0">
                <a:latin typeface="+mj-lt"/>
              </a:rPr>
              <a:t> </a:t>
            </a:r>
            <a:r>
              <a:rPr lang="en-US" sz="2160" dirty="0" err="1">
                <a:latin typeface="+mj-lt"/>
              </a:rPr>
              <a:t>ne’e</a:t>
            </a:r>
            <a:r>
              <a:rPr lang="en-US" sz="2160" dirty="0">
                <a:latin typeface="+mj-lt"/>
              </a:rPr>
              <a:t> </a:t>
            </a:r>
            <a:r>
              <a:rPr lang="en-US" sz="2160" dirty="0" err="1">
                <a:latin typeface="+mj-lt"/>
              </a:rPr>
              <a:t>dezenvolve</a:t>
            </a:r>
            <a:r>
              <a:rPr lang="en-US" sz="2160" dirty="0">
                <a:latin typeface="+mj-lt"/>
              </a:rPr>
              <a:t> </a:t>
            </a:r>
            <a:r>
              <a:rPr lang="en-US" sz="2160" dirty="0" err="1">
                <a:latin typeface="+mj-lt"/>
              </a:rPr>
              <a:t>atu</a:t>
            </a:r>
            <a:r>
              <a:rPr lang="en-US" sz="2160" dirty="0">
                <a:latin typeface="+mj-lt"/>
              </a:rPr>
              <a:t> </a:t>
            </a:r>
            <a:r>
              <a:rPr lang="en-US" sz="2160" dirty="0" err="1">
                <a:latin typeface="+mj-lt"/>
              </a:rPr>
              <a:t>uza</a:t>
            </a:r>
            <a:r>
              <a:rPr lang="en-US" sz="2160" dirty="0">
                <a:latin typeface="+mj-lt"/>
              </a:rPr>
              <a:t> </a:t>
            </a:r>
            <a:r>
              <a:rPr lang="en-US" sz="2160" dirty="0" err="1">
                <a:latin typeface="+mj-lt"/>
              </a:rPr>
              <a:t>hosi</a:t>
            </a:r>
            <a:r>
              <a:rPr lang="en-US" sz="2160" dirty="0">
                <a:latin typeface="+mj-lt"/>
              </a:rPr>
              <a:t> </a:t>
            </a:r>
            <a:r>
              <a:rPr lang="en-US" sz="2160" dirty="0" err="1">
                <a:latin typeface="+mj-lt"/>
              </a:rPr>
              <a:t>setór</a:t>
            </a:r>
            <a:r>
              <a:rPr lang="en-US" sz="2160" dirty="0">
                <a:latin typeface="+mj-lt"/>
              </a:rPr>
              <a:t> </a:t>
            </a:r>
            <a:r>
              <a:rPr lang="en-US" sz="2160" dirty="0" err="1">
                <a:latin typeface="+mj-lt"/>
              </a:rPr>
              <a:t>saúde</a:t>
            </a:r>
            <a:r>
              <a:rPr lang="en-US" sz="2160" dirty="0">
                <a:latin typeface="+mj-lt"/>
              </a:rPr>
              <a:t> </a:t>
            </a:r>
            <a:r>
              <a:rPr lang="en-US" sz="2160" dirty="0" err="1">
                <a:latin typeface="+mj-lt"/>
              </a:rPr>
              <a:t>nian</a:t>
            </a:r>
            <a:r>
              <a:rPr lang="en-US" sz="2160" dirty="0">
                <a:latin typeface="+mj-lt"/>
              </a:rPr>
              <a:t>, </a:t>
            </a:r>
            <a:r>
              <a:rPr lang="en-US" sz="2160" dirty="0" err="1">
                <a:latin typeface="+mj-lt"/>
              </a:rPr>
              <a:t>maibe</a:t>
            </a:r>
            <a:r>
              <a:rPr lang="en-US" sz="2160" dirty="0">
                <a:latin typeface="+mj-lt"/>
              </a:rPr>
              <a:t> </a:t>
            </a:r>
            <a:r>
              <a:rPr lang="en-US" sz="2160" dirty="0" err="1">
                <a:latin typeface="+mj-lt"/>
              </a:rPr>
              <a:t>mos</a:t>
            </a:r>
            <a:r>
              <a:rPr lang="en-US" sz="2160" dirty="0">
                <a:latin typeface="+mj-lt"/>
              </a:rPr>
              <a:t> </a:t>
            </a:r>
            <a:r>
              <a:rPr lang="en-US" sz="2160" dirty="0" err="1">
                <a:latin typeface="+mj-lt"/>
              </a:rPr>
              <a:t>aplikavel</a:t>
            </a:r>
            <a:r>
              <a:rPr lang="en-US" sz="2160" dirty="0">
                <a:latin typeface="+mj-lt"/>
              </a:rPr>
              <a:t> </a:t>
            </a:r>
            <a:r>
              <a:rPr lang="en-US" sz="2160" dirty="0" err="1">
                <a:latin typeface="+mj-lt"/>
              </a:rPr>
              <a:t>ba</a:t>
            </a:r>
            <a:r>
              <a:rPr lang="en-US" sz="2160" dirty="0">
                <a:latin typeface="+mj-lt"/>
              </a:rPr>
              <a:t> </a:t>
            </a:r>
            <a:r>
              <a:rPr lang="en-US" sz="2160" dirty="0" err="1">
                <a:latin typeface="+mj-lt"/>
              </a:rPr>
              <a:t>setór</a:t>
            </a:r>
            <a:r>
              <a:rPr lang="en-US" sz="2160" dirty="0">
                <a:latin typeface="+mj-lt"/>
              </a:rPr>
              <a:t> </a:t>
            </a:r>
            <a:r>
              <a:rPr lang="en-US" sz="2160" dirty="0" err="1">
                <a:latin typeface="+mj-lt"/>
              </a:rPr>
              <a:t>hotu-hotu</a:t>
            </a:r>
            <a:r>
              <a:rPr lang="en-US" sz="2160" dirty="0">
                <a:latin typeface="+mj-lt"/>
              </a:rPr>
              <a:t> </a:t>
            </a:r>
            <a:r>
              <a:rPr lang="en-US" sz="2160" dirty="0" err="1">
                <a:latin typeface="+mj-lt"/>
              </a:rPr>
              <a:t>inklui</a:t>
            </a:r>
            <a:r>
              <a:rPr lang="en-US" sz="2160" dirty="0">
                <a:latin typeface="+mj-lt"/>
              </a:rPr>
              <a:t> </a:t>
            </a:r>
            <a:r>
              <a:rPr lang="en-US" sz="2160" dirty="0" err="1">
                <a:latin typeface="+mj-lt"/>
              </a:rPr>
              <a:t>jestaun</a:t>
            </a:r>
            <a:r>
              <a:rPr lang="en-US" sz="2160" dirty="0">
                <a:latin typeface="+mj-lt"/>
              </a:rPr>
              <a:t> </a:t>
            </a:r>
            <a:r>
              <a:rPr lang="en-US" sz="2160" dirty="0" err="1">
                <a:latin typeface="+mj-lt"/>
              </a:rPr>
              <a:t>emerjénsia</a:t>
            </a:r>
            <a:r>
              <a:rPr lang="en-US" sz="2160" dirty="0">
                <a:latin typeface="+mj-lt"/>
              </a:rPr>
              <a:t> </a:t>
            </a:r>
            <a:r>
              <a:rPr lang="en-US" sz="2160" dirty="0" err="1">
                <a:latin typeface="+mj-lt"/>
              </a:rPr>
              <a:t>nian</a:t>
            </a:r>
            <a:endParaRPr lang="en-US" altLang="en-US" sz="2160" dirty="0">
              <a:latin typeface="+mj-lt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465ABC8-3BB0-A3BC-AB9F-2FBD4A211A86}"/>
              </a:ext>
            </a:extLst>
          </p:cNvPr>
          <p:cNvSpPr txBox="1">
            <a:spLocks/>
          </p:cNvSpPr>
          <p:nvPr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16</a:t>
            </a:fld>
            <a:endParaRPr lang="en-GB" altLang="en-US" sz="12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8AA047-2589-1170-2C0D-87414E5446B8}"/>
              </a:ext>
            </a:extLst>
          </p:cNvPr>
          <p:cNvSpPr txBox="1">
            <a:spLocks/>
          </p:cNvSpPr>
          <p:nvPr/>
        </p:nvSpPr>
        <p:spPr>
          <a:xfrm>
            <a:off x="1524000" y="6960"/>
            <a:ext cx="9144000" cy="663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200" b="1" dirty="0" err="1">
                <a:solidFill>
                  <a:srgbClr val="002147"/>
                </a:solidFill>
                <a:latin typeface="+mn-lt"/>
              </a:rPr>
              <a:t>Orientasaun</a:t>
            </a:r>
            <a:r>
              <a:rPr lang="en-US" sz="32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2147"/>
                </a:solidFill>
                <a:latin typeface="+mn-lt"/>
              </a:rPr>
              <a:t>ba</a:t>
            </a:r>
            <a:r>
              <a:rPr lang="en-US" sz="3200" b="1" dirty="0">
                <a:solidFill>
                  <a:srgbClr val="002147"/>
                </a:solidFill>
                <a:latin typeface="+mn-lt"/>
              </a:rPr>
              <a:t> Health GeoLab</a:t>
            </a:r>
          </a:p>
        </p:txBody>
      </p:sp>
    </p:spTree>
    <p:extLst>
      <p:ext uri="{BB962C8B-B14F-4D97-AF65-F5344CB8AC3E}">
        <p14:creationId xmlns:p14="http://schemas.microsoft.com/office/powerpoint/2010/main" val="3569438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diagram of a flowchart&#10;&#10;Description automatically generated">
            <a:extLst>
              <a:ext uri="{FF2B5EF4-FFF2-40B4-BE49-F238E27FC236}">
                <a16:creationId xmlns:a16="http://schemas.microsoft.com/office/drawing/2014/main" id="{37D9764D-0003-43AB-51E1-F40C126B4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226" y="1072770"/>
            <a:ext cx="5028464" cy="5240359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4D82A84-C03A-6F63-9ECA-0B97F39C6BB3}"/>
              </a:ext>
            </a:extLst>
          </p:cNvPr>
          <p:cNvSpPr txBox="1">
            <a:spLocks/>
          </p:cNvSpPr>
          <p:nvPr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2</a:t>
            </a:fld>
            <a:endParaRPr lang="en-GB" altLang="en-US" sz="1200" dirty="0">
              <a:solidFill>
                <a:schemeClr val="bg1"/>
              </a:solidFill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80704E7-19D8-41BB-DFEC-43E2F6765712}"/>
              </a:ext>
            </a:extLst>
          </p:cNvPr>
          <p:cNvSpPr txBox="1">
            <a:spLocks/>
          </p:cNvSpPr>
          <p:nvPr/>
        </p:nvSpPr>
        <p:spPr bwMode="auto">
          <a:xfrm>
            <a:off x="0" y="80774"/>
            <a:ext cx="12192000" cy="50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200" b="1" dirty="0" err="1">
                <a:solidFill>
                  <a:srgbClr val="002147"/>
                </a:solidFill>
                <a:latin typeface="+mn-lt"/>
              </a:rPr>
              <a:t>Prosesu</a:t>
            </a:r>
            <a:r>
              <a:rPr lang="fr-FR" sz="32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fr-FR" sz="3200" b="1" dirty="0" err="1">
                <a:solidFill>
                  <a:srgbClr val="002147"/>
                </a:solidFill>
                <a:latin typeface="+mn-lt"/>
              </a:rPr>
              <a:t>implementasaun</a:t>
            </a:r>
            <a:r>
              <a:rPr lang="fr-FR" sz="32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fr-FR" sz="3200" b="1" dirty="0" err="1">
                <a:solidFill>
                  <a:srgbClr val="002147"/>
                </a:solidFill>
                <a:latin typeface="+mn-lt"/>
              </a:rPr>
              <a:t>enkuadramentu</a:t>
            </a:r>
            <a:r>
              <a:rPr lang="fr-FR" sz="3200" b="1" dirty="0">
                <a:solidFill>
                  <a:srgbClr val="002147"/>
                </a:solidFill>
                <a:latin typeface="+mn-lt"/>
              </a:rPr>
              <a:t> Geo-</a:t>
            </a:r>
            <a:r>
              <a:rPr lang="fr-FR" sz="3200" b="1" dirty="0" err="1">
                <a:solidFill>
                  <a:srgbClr val="002147"/>
                </a:solidFill>
                <a:latin typeface="+mn-lt"/>
              </a:rPr>
              <a:t>Habilitasaun</a:t>
            </a:r>
            <a:r>
              <a:rPr lang="fr-FR" sz="3200" b="1" dirty="0">
                <a:solidFill>
                  <a:srgbClr val="002147"/>
                </a:solidFill>
                <a:latin typeface="+mn-lt"/>
              </a:rPr>
              <a:t> HIS </a:t>
            </a:r>
            <a:r>
              <a:rPr lang="fr-FR" sz="3200" b="1" dirty="0" err="1">
                <a:solidFill>
                  <a:srgbClr val="002147"/>
                </a:solidFill>
                <a:latin typeface="+mn-lt"/>
              </a:rPr>
              <a:t>nian</a:t>
            </a:r>
            <a:endParaRPr lang="en-US" sz="3200" b="1" dirty="0">
              <a:solidFill>
                <a:srgbClr val="002147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C25069-F44F-D599-42D9-4B6BBE1DA38C}"/>
              </a:ext>
            </a:extLst>
          </p:cNvPr>
          <p:cNvSpPr txBox="1"/>
          <p:nvPr/>
        </p:nvSpPr>
        <p:spPr>
          <a:xfrm>
            <a:off x="7327780" y="2793225"/>
            <a:ext cx="437238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Geo-</a:t>
            </a:r>
            <a:r>
              <a:rPr lang="en-US" sz="1600" dirty="0" err="1">
                <a:solidFill>
                  <a:srgbClr val="000000"/>
                </a:solidFill>
              </a:rPr>
              <a:t>Habilitasaun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ba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programa</a:t>
            </a:r>
            <a:r>
              <a:rPr lang="en-US" sz="1600" dirty="0">
                <a:solidFill>
                  <a:srgbClr val="000000"/>
                </a:solidFill>
              </a:rPr>
              <a:t> ka </a:t>
            </a:r>
            <a:r>
              <a:rPr lang="en-US" sz="1600" dirty="0" err="1">
                <a:solidFill>
                  <a:srgbClr val="000000"/>
                </a:solidFill>
              </a:rPr>
              <a:t>intervensaun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ida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presiza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avaliasaun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ida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ne'ebé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klean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liu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kona-ba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disponibilidade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asesibilidade</a:t>
            </a:r>
            <a:r>
              <a:rPr lang="en-US" sz="1600" dirty="0">
                <a:solidFill>
                  <a:srgbClr val="000000"/>
                </a:solidFill>
              </a:rPr>
              <a:t> no </a:t>
            </a:r>
            <a:r>
              <a:rPr lang="en-US" sz="1600" dirty="0" err="1">
                <a:solidFill>
                  <a:srgbClr val="000000"/>
                </a:solidFill>
              </a:rPr>
              <a:t>kualidade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dadus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nian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ne'ebé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presiza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atu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hamosu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produtu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informasaun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sira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ne'ebé</a:t>
            </a:r>
            <a:r>
              <a:rPr lang="en-US" sz="1600" dirty="0">
                <a:solidFill>
                  <a:srgbClr val="000000"/>
                </a:solidFill>
              </a:rPr>
              <a:t> define </a:t>
            </a:r>
            <a:r>
              <a:rPr lang="en-US" sz="1600" dirty="0" err="1">
                <a:solidFill>
                  <a:srgbClr val="000000"/>
                </a:solidFill>
              </a:rPr>
              <a:t>durante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etapa</a:t>
            </a:r>
            <a:r>
              <a:rPr lang="en-US" sz="1600" dirty="0">
                <a:solidFill>
                  <a:srgbClr val="000000"/>
                </a:solidFill>
              </a:rPr>
              <a:t> B</a:t>
            </a:r>
            <a:endParaRPr lang="en-GB" sz="1600" dirty="0"/>
          </a:p>
        </p:txBody>
      </p:sp>
      <p:sp>
        <p:nvSpPr>
          <p:cNvPr id="6" name="Right Arrow 43">
            <a:extLst>
              <a:ext uri="{FF2B5EF4-FFF2-40B4-BE49-F238E27FC236}">
                <a16:creationId xmlns:a16="http://schemas.microsoft.com/office/drawing/2014/main" id="{53190A6C-DAE6-F099-8014-785438B6EA6A}"/>
              </a:ext>
            </a:extLst>
          </p:cNvPr>
          <p:cNvSpPr/>
          <p:nvPr/>
        </p:nvSpPr>
        <p:spPr>
          <a:xfrm>
            <a:off x="6507115" y="2793225"/>
            <a:ext cx="675998" cy="360040"/>
          </a:xfrm>
          <a:prstGeom prst="rightArrow">
            <a:avLst/>
          </a:prstGeom>
          <a:solidFill>
            <a:srgbClr val="1F83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6DD997-AEC5-FB87-9576-2C8A3765E1DA}"/>
              </a:ext>
            </a:extLst>
          </p:cNvPr>
          <p:cNvSpPr/>
          <p:nvPr/>
        </p:nvSpPr>
        <p:spPr>
          <a:xfrm>
            <a:off x="2473702" y="2981325"/>
            <a:ext cx="2306271" cy="4476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6842948-B1E6-C112-39F0-B9033AECB9B0}"/>
              </a:ext>
            </a:extLst>
          </p:cNvPr>
          <p:cNvSpPr txBox="1">
            <a:spLocks/>
          </p:cNvSpPr>
          <p:nvPr/>
        </p:nvSpPr>
        <p:spPr>
          <a:xfrm>
            <a:off x="869576" y="601793"/>
            <a:ext cx="10345270" cy="561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PH" sz="2000" b="1" dirty="0">
                <a:ea typeface="Arial" charset="0"/>
              </a:rPr>
              <a:t>Etapa</a:t>
            </a:r>
            <a:r>
              <a:rPr lang="fr-FR" sz="2000" b="1" dirty="0">
                <a:ea typeface="Arial" charset="0"/>
              </a:rPr>
              <a:t> 1 : </a:t>
            </a:r>
            <a:r>
              <a:rPr lang="pt-BR" sz="2000" dirty="0">
                <a:ea typeface="Arial" charset="0"/>
              </a:rPr>
              <a:t>Avalia disponibilidade, asesibilidade no kualidade dadus no informasaun nian</a:t>
            </a:r>
            <a:endParaRPr lang="en-PH" sz="2000" dirty="0">
              <a:ea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1B18BE-3C1F-E7F1-67F4-535E5C3F67F8}"/>
              </a:ext>
            </a:extLst>
          </p:cNvPr>
          <p:cNvSpPr txBox="1"/>
          <p:nvPr/>
        </p:nvSpPr>
        <p:spPr>
          <a:xfrm>
            <a:off x="6271607" y="1460205"/>
            <a:ext cx="534665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</a:rPr>
              <a:t>Bainhira</a:t>
            </a:r>
            <a:r>
              <a:rPr lang="en-US" sz="1600" dirty="0">
                <a:solidFill>
                  <a:srgbClr val="000000"/>
                </a:solidFill>
              </a:rPr>
              <a:t> Geo-</a:t>
            </a:r>
            <a:r>
              <a:rPr lang="en-US" sz="1600" dirty="0" err="1">
                <a:solidFill>
                  <a:srgbClr val="000000"/>
                </a:solidFill>
              </a:rPr>
              <a:t>Habilitasaun</a:t>
            </a:r>
            <a:r>
              <a:rPr lang="en-US" sz="1600" dirty="0">
                <a:solidFill>
                  <a:srgbClr val="000000"/>
                </a:solidFill>
              </a:rPr>
              <a:t> HIS, </a:t>
            </a:r>
            <a:r>
              <a:rPr lang="en-US" sz="1600" dirty="0" err="1">
                <a:solidFill>
                  <a:srgbClr val="000000"/>
                </a:solidFill>
              </a:rPr>
              <a:t>atividade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ida-ne'e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haree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de'it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ba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iha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ne'ebé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maka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lista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mestre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ba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konjuntu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karakterístika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jeográfika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sira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ne'ebé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maka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núkleu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ba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saúde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públika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hetan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sira-nia</a:t>
            </a:r>
            <a:r>
              <a:rPr lang="en-US" sz="1600" dirty="0">
                <a:solidFill>
                  <a:srgbClr val="000000"/>
                </a:solidFill>
              </a:rPr>
              <a:t> an </a:t>
            </a:r>
            <a:r>
              <a:rPr lang="en-US" sz="1600" dirty="0" err="1">
                <a:solidFill>
                  <a:srgbClr val="000000"/>
                </a:solidFill>
              </a:rPr>
              <a:t>tuir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kontinuum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ne'ebé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maka</a:t>
            </a:r>
            <a:r>
              <a:rPr lang="en-US" sz="1600" dirty="0">
                <a:solidFill>
                  <a:srgbClr val="000000"/>
                </a:solidFill>
              </a:rPr>
              <a:t> define </a:t>
            </a:r>
            <a:r>
              <a:rPr lang="en-US" sz="1600" dirty="0" err="1">
                <a:solidFill>
                  <a:srgbClr val="000000"/>
                </a:solidFill>
              </a:rPr>
              <a:t>ona</a:t>
            </a:r>
            <a:endParaRPr lang="en-GB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2157BC-0B31-2EF5-14BB-AEE18DE4187C}"/>
              </a:ext>
            </a:extLst>
          </p:cNvPr>
          <p:cNvSpPr txBox="1"/>
          <p:nvPr/>
        </p:nvSpPr>
        <p:spPr>
          <a:xfrm>
            <a:off x="7327781" y="4150882"/>
            <a:ext cx="388706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</a:rPr>
              <a:t>Avaliasaun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hanesan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ne'e</a:t>
            </a:r>
            <a:r>
              <a:rPr lang="en-US" sz="1600" dirty="0">
                <a:solidFill>
                  <a:srgbClr val="000000"/>
                </a:solidFill>
              </a:rPr>
              <a:t> sei </a:t>
            </a:r>
            <a:r>
              <a:rPr lang="en-US" sz="1600" dirty="0" err="1">
                <a:solidFill>
                  <a:srgbClr val="000000"/>
                </a:solidFill>
              </a:rPr>
              <a:t>hala'o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durante</a:t>
            </a:r>
            <a:r>
              <a:rPr lang="en-US" sz="1600" dirty="0">
                <a:solidFill>
                  <a:srgbClr val="000000"/>
                </a:solidFill>
              </a:rPr>
              <a:t> Etapa 1 no ho </a:t>
            </a:r>
            <a:r>
              <a:rPr lang="en-US" sz="1600" dirty="0" err="1">
                <a:solidFill>
                  <a:srgbClr val="000000"/>
                </a:solidFill>
              </a:rPr>
              <a:t>intensaun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atu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identifika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lakuna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sira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ne'ebé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eziste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daudaun</a:t>
            </a:r>
            <a:r>
              <a:rPr lang="en-US" sz="1600" dirty="0">
                <a:solidFill>
                  <a:srgbClr val="000000"/>
                </a:solidFill>
              </a:rPr>
              <a:t> no </a:t>
            </a:r>
            <a:r>
              <a:rPr lang="en-US" sz="1600" dirty="0" err="1">
                <a:solidFill>
                  <a:srgbClr val="000000"/>
                </a:solidFill>
              </a:rPr>
              <a:t>oinsá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atu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prenxe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sira</a:t>
            </a:r>
            <a:endParaRPr lang="en-GB" sz="1600" dirty="0"/>
          </a:p>
        </p:txBody>
      </p:sp>
      <p:sp>
        <p:nvSpPr>
          <p:cNvPr id="12" name="Right Arrow 43">
            <a:extLst>
              <a:ext uri="{FF2B5EF4-FFF2-40B4-BE49-F238E27FC236}">
                <a16:creationId xmlns:a16="http://schemas.microsoft.com/office/drawing/2014/main" id="{99BCD0C9-7BCE-9888-3906-0C01DB4074EB}"/>
              </a:ext>
            </a:extLst>
          </p:cNvPr>
          <p:cNvSpPr/>
          <p:nvPr/>
        </p:nvSpPr>
        <p:spPr>
          <a:xfrm>
            <a:off x="6507115" y="4192446"/>
            <a:ext cx="675998" cy="360040"/>
          </a:xfrm>
          <a:prstGeom prst="rightArrow">
            <a:avLst/>
          </a:prstGeom>
          <a:solidFill>
            <a:srgbClr val="1F83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6F6ABD-D1F3-A740-AF19-3D2634E06453}"/>
              </a:ext>
            </a:extLst>
          </p:cNvPr>
          <p:cNvSpPr txBox="1"/>
          <p:nvPr/>
        </p:nvSpPr>
        <p:spPr>
          <a:xfrm>
            <a:off x="7327781" y="5203148"/>
            <a:ext cx="38870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Pontu entrada </a:t>
            </a:r>
            <a:r>
              <a:rPr lang="en-US" sz="1600" dirty="0" err="1">
                <a:solidFill>
                  <a:srgbClr val="000000"/>
                </a:solidFill>
              </a:rPr>
              <a:t>ba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siklu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jestaun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dadus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jeoespasiál</a:t>
            </a:r>
            <a:endParaRPr lang="en-GB" sz="1600" dirty="0"/>
          </a:p>
        </p:txBody>
      </p:sp>
      <p:sp>
        <p:nvSpPr>
          <p:cNvPr id="9" name="Right Arrow 43">
            <a:extLst>
              <a:ext uri="{FF2B5EF4-FFF2-40B4-BE49-F238E27FC236}">
                <a16:creationId xmlns:a16="http://schemas.microsoft.com/office/drawing/2014/main" id="{2D7373F5-6088-6BEA-A8EB-1CAAE3509265}"/>
              </a:ext>
            </a:extLst>
          </p:cNvPr>
          <p:cNvSpPr/>
          <p:nvPr/>
        </p:nvSpPr>
        <p:spPr>
          <a:xfrm>
            <a:off x="6507115" y="5244712"/>
            <a:ext cx="675998" cy="360040"/>
          </a:xfrm>
          <a:prstGeom prst="rightArrow">
            <a:avLst/>
          </a:prstGeom>
          <a:solidFill>
            <a:srgbClr val="1F83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342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B7273F0-B37A-C380-9FA1-7DE1E4B45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4722" y="2191032"/>
            <a:ext cx="3147853" cy="3748654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E26B0B98-720A-9839-285D-F93562EF62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750979" y="426214"/>
            <a:ext cx="1473613" cy="10401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1524000" y="6960"/>
            <a:ext cx="9144000" cy="663497"/>
          </a:xfrm>
        </p:spPr>
        <p:txBody>
          <a:bodyPr/>
          <a:lstStyle/>
          <a:p>
            <a:pPr algn="ctr">
              <a:defRPr/>
            </a:pPr>
            <a:r>
              <a:rPr lang="en-US" sz="3200" b="1" dirty="0" err="1">
                <a:solidFill>
                  <a:srgbClr val="002147"/>
                </a:solidFill>
                <a:latin typeface="+mn-lt"/>
              </a:rPr>
              <a:t>Siklu</a:t>
            </a:r>
            <a:r>
              <a:rPr lang="en-US" sz="32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2147"/>
                </a:solidFill>
                <a:latin typeface="+mn-lt"/>
              </a:rPr>
              <a:t>jestaun</a:t>
            </a:r>
            <a:r>
              <a:rPr lang="en-US" sz="32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2147"/>
                </a:solidFill>
                <a:latin typeface="+mn-lt"/>
              </a:rPr>
              <a:t>dadus</a:t>
            </a:r>
            <a:r>
              <a:rPr lang="en-US" sz="32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2147"/>
                </a:solidFill>
                <a:latin typeface="+mn-lt"/>
              </a:rPr>
              <a:t>jeoespasiál</a:t>
            </a:r>
            <a:endParaRPr lang="fr-CH" altLang="en-US" sz="3200" b="1" dirty="0">
              <a:solidFill>
                <a:srgbClr val="002147"/>
              </a:solidFill>
              <a:latin typeface="+mn-lt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14945" y="726932"/>
            <a:ext cx="98737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err="1"/>
              <a:t>Hamosu</a:t>
            </a:r>
            <a:r>
              <a:rPr lang="en-US" sz="2400" dirty="0"/>
              <a:t> no </a:t>
            </a:r>
            <a:r>
              <a:rPr lang="en-US" sz="2400" dirty="0" err="1"/>
              <a:t>mantein</a:t>
            </a:r>
            <a:r>
              <a:rPr lang="en-US" sz="2400" dirty="0"/>
              <a:t> </a:t>
            </a:r>
            <a:r>
              <a:rPr lang="en-US" sz="2400" dirty="0" err="1"/>
              <a:t>dadus</a:t>
            </a:r>
            <a:r>
              <a:rPr lang="en-US" sz="2400" dirty="0"/>
              <a:t> ho </a:t>
            </a:r>
            <a:r>
              <a:rPr lang="en-US" sz="2400" dirty="0" err="1"/>
              <a:t>kualidade</a:t>
            </a:r>
            <a:r>
              <a:rPr lang="en-US" sz="2400" dirty="0"/>
              <a:t> </a:t>
            </a:r>
            <a:r>
              <a:rPr lang="en-US" sz="2400" dirty="0" err="1"/>
              <a:t>di'ak</a:t>
            </a:r>
            <a:r>
              <a:rPr lang="en-US" sz="2400" dirty="0"/>
              <a:t> (</a:t>
            </a:r>
            <a:r>
              <a:rPr lang="en-US" sz="2400" dirty="0" err="1"/>
              <a:t>jeoespasiál</a:t>
            </a:r>
            <a:r>
              <a:rPr lang="en-US" sz="2400" dirty="0"/>
              <a:t>, </a:t>
            </a:r>
            <a:r>
              <a:rPr lang="en-US" sz="2400" dirty="0" err="1"/>
              <a:t>estatístika</a:t>
            </a:r>
            <a:r>
              <a:rPr lang="en-US" sz="2400" dirty="0"/>
              <a:t>) no </a:t>
            </a:r>
            <a:r>
              <a:rPr lang="en-US" sz="2400" dirty="0" err="1"/>
              <a:t>produtu</a:t>
            </a:r>
            <a:r>
              <a:rPr lang="en-US" sz="2400" dirty="0"/>
              <a:t> </a:t>
            </a:r>
            <a:r>
              <a:rPr lang="en-US" sz="2400" dirty="0" err="1"/>
              <a:t>sira</a:t>
            </a:r>
            <a:r>
              <a:rPr lang="en-US" sz="2400" dirty="0"/>
              <a:t> </a:t>
            </a:r>
            <a:r>
              <a:rPr lang="en-US" sz="2400" dirty="0" err="1"/>
              <a:t>presiza</a:t>
            </a:r>
            <a:r>
              <a:rPr lang="en-US" sz="2400" dirty="0"/>
              <a:t> </a:t>
            </a:r>
            <a:r>
              <a:rPr lang="en-US" sz="2400" dirty="0" err="1"/>
              <a:t>padraun</a:t>
            </a:r>
            <a:r>
              <a:rPr lang="en-US" sz="2400" dirty="0"/>
              <a:t> </a:t>
            </a:r>
            <a:r>
              <a:rPr lang="en-US" sz="2400" dirty="0" err="1"/>
              <a:t>jestaun</a:t>
            </a:r>
            <a:r>
              <a:rPr lang="en-US" sz="2400" dirty="0"/>
              <a:t> </a:t>
            </a:r>
            <a:r>
              <a:rPr lang="en-US" sz="2400" dirty="0" err="1"/>
              <a:t>dadus</a:t>
            </a:r>
            <a:r>
              <a:rPr lang="en-US" sz="2400" dirty="0"/>
              <a:t>, </a:t>
            </a:r>
            <a:r>
              <a:rPr lang="en-US" sz="2400" dirty="0" err="1"/>
              <a:t>prosesu</a:t>
            </a:r>
            <a:r>
              <a:rPr lang="en-US" sz="2400" dirty="0"/>
              <a:t> no </a:t>
            </a:r>
            <a:r>
              <a:rPr lang="en-US" sz="2400" dirty="0" err="1"/>
              <a:t>protokolu</a:t>
            </a:r>
            <a:r>
              <a:rPr lang="en-US" sz="2400" dirty="0"/>
              <a:t> </a:t>
            </a:r>
            <a:r>
              <a:rPr lang="en-US" sz="2400" dirty="0" err="1"/>
              <a:t>sira</a:t>
            </a:r>
            <a:r>
              <a:rPr lang="en-US" sz="2400" dirty="0"/>
              <a:t> </a:t>
            </a:r>
            <a:r>
              <a:rPr lang="en-US" sz="2400" dirty="0" err="1"/>
              <a:t>ne'ebé</a:t>
            </a:r>
            <a:r>
              <a:rPr lang="en-US" sz="2400" dirty="0"/>
              <a:t> </a:t>
            </a:r>
            <a:r>
              <a:rPr lang="en-US" sz="2400" dirty="0" err="1"/>
              <a:t>loloos</a:t>
            </a:r>
            <a:r>
              <a:rPr lang="en-US" sz="2400" dirty="0"/>
              <a:t> </a:t>
            </a:r>
            <a:r>
              <a:rPr lang="en-US" sz="2400" dirty="0" err="1"/>
              <a:t>atu</a:t>
            </a:r>
            <a:r>
              <a:rPr lang="en-US" sz="2400" dirty="0"/>
              <a:t> define no </a:t>
            </a:r>
            <a:r>
              <a:rPr lang="en-US" sz="2400" dirty="0" err="1"/>
              <a:t>implementa</a:t>
            </a:r>
            <a:r>
              <a:rPr lang="en-US" sz="2400" dirty="0"/>
              <a:t>.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015248" y="2372778"/>
            <a:ext cx="607091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err="1"/>
              <a:t>Siklu</a:t>
            </a:r>
            <a:r>
              <a:rPr lang="en-US" sz="2400" b="1" dirty="0"/>
              <a:t> </a:t>
            </a:r>
            <a:r>
              <a:rPr lang="en-US" sz="2400" b="1" dirty="0" err="1"/>
              <a:t>jestaun</a:t>
            </a:r>
            <a:r>
              <a:rPr lang="en-US" sz="2400" b="1" dirty="0"/>
              <a:t> </a:t>
            </a:r>
            <a:r>
              <a:rPr lang="en-US" sz="2400" b="1" dirty="0" err="1"/>
              <a:t>dadus</a:t>
            </a:r>
            <a:r>
              <a:rPr lang="en-US" sz="2400" b="1" dirty="0"/>
              <a:t> </a:t>
            </a:r>
            <a:r>
              <a:rPr lang="en-US" sz="2400" b="1" dirty="0" err="1"/>
              <a:t>jeoespasiál</a:t>
            </a:r>
            <a:r>
              <a:rPr lang="en-US" sz="2400" b="1" dirty="0"/>
              <a:t> </a:t>
            </a:r>
            <a:r>
              <a:rPr lang="en-US" sz="2400" dirty="0" err="1"/>
              <a:t>hanesan</a:t>
            </a:r>
            <a:r>
              <a:rPr lang="en-US" sz="2400" dirty="0"/>
              <a:t> </a:t>
            </a:r>
            <a:r>
              <a:rPr lang="en-US" sz="2400" dirty="0" err="1"/>
              <a:t>etapa</a:t>
            </a:r>
            <a:r>
              <a:rPr lang="en-US" sz="2400" dirty="0"/>
              <a:t> </a:t>
            </a:r>
            <a:r>
              <a:rPr lang="en-US" sz="2400" dirty="0" err="1"/>
              <a:t>ida</a:t>
            </a:r>
            <a:r>
              <a:rPr lang="en-US" sz="2400" dirty="0"/>
              <a:t> </a:t>
            </a:r>
            <a:r>
              <a:rPr lang="en-US" sz="2400" dirty="0" err="1"/>
              <a:t>atu</a:t>
            </a:r>
            <a:r>
              <a:rPr lang="en-US" sz="2400" dirty="0"/>
              <a:t> </a:t>
            </a:r>
            <a:r>
              <a:rPr lang="en-US" sz="2400" dirty="0" err="1"/>
              <a:t>tuir</a:t>
            </a:r>
            <a:r>
              <a:rPr lang="en-US" sz="2400" dirty="0"/>
              <a:t> </a:t>
            </a:r>
            <a:r>
              <a:rPr lang="en-US" sz="2400" dirty="0" err="1"/>
              <a:t>hodi</a:t>
            </a:r>
            <a:r>
              <a:rPr lang="en-US" sz="2400" dirty="0"/>
              <a:t> define no </a:t>
            </a:r>
            <a:r>
              <a:rPr lang="en-US" sz="2400" dirty="0" err="1"/>
              <a:t>implementa</a:t>
            </a:r>
            <a:r>
              <a:rPr lang="en-US" sz="2400" dirty="0"/>
              <a:t> </a:t>
            </a:r>
            <a:r>
              <a:rPr lang="en-US" sz="2400" dirty="0" err="1"/>
              <a:t>padraun</a:t>
            </a:r>
            <a:r>
              <a:rPr lang="en-US" sz="2400" dirty="0"/>
              <a:t>, </a:t>
            </a:r>
            <a:r>
              <a:rPr lang="en-US" sz="2400" dirty="0" err="1"/>
              <a:t>prosesu</a:t>
            </a:r>
            <a:r>
              <a:rPr lang="en-US" sz="2400" dirty="0"/>
              <a:t> no </a:t>
            </a:r>
            <a:r>
              <a:rPr lang="en-US" sz="2400" dirty="0" err="1"/>
              <a:t>protokolu</a:t>
            </a:r>
            <a:r>
              <a:rPr lang="en-US" sz="2400" dirty="0"/>
              <a:t> </a:t>
            </a:r>
            <a:r>
              <a:rPr lang="en-US" sz="2400" dirty="0" err="1"/>
              <a:t>dadus</a:t>
            </a:r>
            <a:r>
              <a:rPr lang="en-US" sz="2400" dirty="0"/>
              <a:t> </a:t>
            </a:r>
            <a:r>
              <a:rPr lang="en-US" sz="2400" dirty="0" err="1"/>
              <a:t>ne'ebé</a:t>
            </a:r>
            <a:r>
              <a:rPr lang="en-US" sz="2400" dirty="0"/>
              <a:t> </a:t>
            </a:r>
            <a:r>
              <a:rPr lang="en-US" sz="2400" dirty="0" err="1"/>
              <a:t>loloos</a:t>
            </a:r>
            <a:endParaRPr lang="fr-CH" altLang="en-US" sz="2400" dirty="0"/>
          </a:p>
        </p:txBody>
      </p:sp>
      <p:sp>
        <p:nvSpPr>
          <p:cNvPr id="14" name="Right Arrow 13"/>
          <p:cNvSpPr/>
          <p:nvPr/>
        </p:nvSpPr>
        <p:spPr>
          <a:xfrm>
            <a:off x="1330422" y="2371862"/>
            <a:ext cx="687680" cy="427587"/>
          </a:xfrm>
          <a:prstGeom prst="rightArrow">
            <a:avLst/>
          </a:prstGeom>
          <a:solidFill>
            <a:srgbClr val="1F83C5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3DD0A8-49F3-373D-0A6C-997141E97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8101" y="3956907"/>
            <a:ext cx="62447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400" dirty="0" err="1"/>
              <a:t>Garante</a:t>
            </a:r>
            <a:r>
              <a:rPr lang="en-US" altLang="en-US" sz="2400" dirty="0"/>
              <a:t> </a:t>
            </a:r>
            <a:r>
              <a:rPr lang="en-US" altLang="en-US" sz="2400" b="1" dirty="0" err="1"/>
              <a:t>kualidade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dadus</a:t>
            </a:r>
            <a:r>
              <a:rPr lang="en-US" altLang="en-US" sz="2400" b="1" dirty="0"/>
              <a:t> </a:t>
            </a:r>
            <a:r>
              <a:rPr lang="en-US" altLang="en-US" sz="2400" dirty="0"/>
              <a:t>no </a:t>
            </a:r>
            <a:r>
              <a:rPr lang="en-US" altLang="en-US" sz="2400" dirty="0" err="1"/>
              <a:t>tanba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ne'e</a:t>
            </a:r>
            <a:r>
              <a:rPr lang="en-US" altLang="en-US" sz="2400" dirty="0"/>
              <a:t> </a:t>
            </a:r>
            <a:r>
              <a:rPr lang="en-US" altLang="en-US" sz="2400" b="1" dirty="0" err="1"/>
              <a:t>kualidade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informasaun</a:t>
            </a:r>
            <a:r>
              <a:rPr lang="en-US" altLang="en-US" sz="2400" b="1" dirty="0"/>
              <a:t> no </a:t>
            </a:r>
            <a:r>
              <a:rPr lang="en-US" altLang="en-US" sz="2400" b="1" dirty="0" err="1"/>
              <a:t>produtu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informasaun</a:t>
            </a:r>
            <a:r>
              <a:rPr lang="en-US" altLang="en-US" sz="2400" b="1" dirty="0"/>
              <a:t> </a:t>
            </a:r>
            <a:r>
              <a:rPr lang="en-US" altLang="en-US" sz="2400" dirty="0" err="1"/>
              <a:t>ne'ebé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hamosu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hosi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ida-ne'e</a:t>
            </a:r>
            <a:endParaRPr lang="en-US" altLang="en-US" sz="2400" dirty="0"/>
          </a:p>
        </p:txBody>
      </p:sp>
      <p:sp>
        <p:nvSpPr>
          <p:cNvPr id="5" name="Right Arrow 13">
            <a:extLst>
              <a:ext uri="{FF2B5EF4-FFF2-40B4-BE49-F238E27FC236}">
                <a16:creationId xmlns:a16="http://schemas.microsoft.com/office/drawing/2014/main" id="{8D3DF1B2-F74C-9894-710B-512FEF96D98C}"/>
              </a:ext>
            </a:extLst>
          </p:cNvPr>
          <p:cNvSpPr/>
          <p:nvPr/>
        </p:nvSpPr>
        <p:spPr>
          <a:xfrm>
            <a:off x="1330422" y="3971376"/>
            <a:ext cx="687680" cy="427587"/>
          </a:xfrm>
          <a:prstGeom prst="rightArrow">
            <a:avLst/>
          </a:prstGeom>
          <a:solidFill>
            <a:srgbClr val="1F83C5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A29DA2-16C8-9A4F-C33B-0E2FB0BC66CB}"/>
              </a:ext>
            </a:extLst>
          </p:cNvPr>
          <p:cNvSpPr txBox="1"/>
          <p:nvPr/>
        </p:nvSpPr>
        <p:spPr>
          <a:xfrm>
            <a:off x="441746" y="6086925"/>
            <a:ext cx="572042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H" sz="1050" dirty="0"/>
              <a:t>1. </a:t>
            </a:r>
            <a:r>
              <a:rPr lang="en-PH" sz="1050" dirty="0">
                <a:hlinkClick r:id="rId5"/>
              </a:rPr>
              <a:t>http://www.healthgeolab.net/DOCUMENTS/Guide_HGLC_Part1.pdf</a:t>
            </a:r>
            <a:r>
              <a:rPr lang="en-PH" sz="1050" dirty="0"/>
              <a:t> </a:t>
            </a:r>
          </a:p>
        </p:txBody>
      </p:sp>
      <p:sp>
        <p:nvSpPr>
          <p:cNvPr id="2" name="Google Shape;258;p10">
            <a:extLst>
              <a:ext uri="{FF2B5EF4-FFF2-40B4-BE49-F238E27FC236}">
                <a16:creationId xmlns:a16="http://schemas.microsoft.com/office/drawing/2014/main" id="{3001E163-89CE-18D6-013D-5094E1BCEF17}"/>
              </a:ext>
            </a:extLst>
          </p:cNvPr>
          <p:cNvSpPr txBox="1"/>
          <p:nvPr/>
        </p:nvSpPr>
        <p:spPr>
          <a:xfrm>
            <a:off x="11653520" y="6492875"/>
            <a:ext cx="39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74EA7C-BB4D-6681-D014-F57597FBAF65}"/>
              </a:ext>
            </a:extLst>
          </p:cNvPr>
          <p:cNvSpPr txBox="1"/>
          <p:nvPr/>
        </p:nvSpPr>
        <p:spPr>
          <a:xfrm>
            <a:off x="10608151" y="209472"/>
            <a:ext cx="3595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1</a:t>
            </a:r>
            <a:endParaRPr lang="en-GB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3833B7-4475-26C5-3D18-E9B71B2E4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8100" y="5128834"/>
            <a:ext cx="63638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400" dirty="0" err="1"/>
              <a:t>Aplikavel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lista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mestre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jeoreferensiadu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sira</a:t>
            </a:r>
            <a:r>
              <a:rPr lang="en-US" altLang="en-US" sz="2400" dirty="0"/>
              <a:t> no </a:t>
            </a:r>
            <a:r>
              <a:rPr lang="en-US" altLang="en-US" sz="2400" dirty="0" err="1"/>
              <a:t>mós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dadus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jeoespasiál</a:t>
            </a:r>
            <a:r>
              <a:rPr lang="en-US" altLang="en-US" sz="2400" dirty="0"/>
              <a:t> no </a:t>
            </a:r>
            <a:r>
              <a:rPr lang="en-US" altLang="en-US" sz="2400" dirty="0" err="1"/>
              <a:t>estatístiku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sira</a:t>
            </a:r>
            <a:endParaRPr lang="en-US" altLang="en-US" sz="2400" dirty="0"/>
          </a:p>
        </p:txBody>
      </p:sp>
      <p:sp>
        <p:nvSpPr>
          <p:cNvPr id="8" name="Right Arrow 13">
            <a:extLst>
              <a:ext uri="{FF2B5EF4-FFF2-40B4-BE49-F238E27FC236}">
                <a16:creationId xmlns:a16="http://schemas.microsoft.com/office/drawing/2014/main" id="{A0844371-43AC-8E7E-2F06-D3BABB0DD688}"/>
              </a:ext>
            </a:extLst>
          </p:cNvPr>
          <p:cNvSpPr/>
          <p:nvPr/>
        </p:nvSpPr>
        <p:spPr>
          <a:xfrm>
            <a:off x="1330422" y="5143303"/>
            <a:ext cx="687680" cy="427587"/>
          </a:xfrm>
          <a:prstGeom prst="rightArrow">
            <a:avLst/>
          </a:prstGeom>
          <a:solidFill>
            <a:srgbClr val="1F83C5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362937-443A-7FC9-A34C-4EFC13CA3C8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0520" t="38265" r="10441" b="47050"/>
          <a:stretch/>
        </p:blipFill>
        <p:spPr>
          <a:xfrm>
            <a:off x="11730504" y="1522242"/>
            <a:ext cx="356950" cy="32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87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flowchart&#10;&#10;Description automatically generated">
            <a:extLst>
              <a:ext uri="{FF2B5EF4-FFF2-40B4-BE49-F238E27FC236}">
                <a16:creationId xmlns:a16="http://schemas.microsoft.com/office/drawing/2014/main" id="{8C3698C3-3415-F135-A7FC-45AF73CAA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808" y="827516"/>
            <a:ext cx="5018496" cy="52299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B7273F0-B37A-C380-9FA1-7DE1E4B45F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8823" y="737882"/>
            <a:ext cx="4202797" cy="5004946"/>
          </a:xfrm>
          <a:prstGeom prst="rect">
            <a:avLst/>
          </a:prstGeom>
        </p:spPr>
      </p:pic>
      <p:sp>
        <p:nvSpPr>
          <p:cNvPr id="2" name="Google Shape;258;p10">
            <a:extLst>
              <a:ext uri="{FF2B5EF4-FFF2-40B4-BE49-F238E27FC236}">
                <a16:creationId xmlns:a16="http://schemas.microsoft.com/office/drawing/2014/main" id="{3001E163-89CE-18D6-013D-5094E1BCEF17}"/>
              </a:ext>
            </a:extLst>
          </p:cNvPr>
          <p:cNvSpPr txBox="1"/>
          <p:nvPr/>
        </p:nvSpPr>
        <p:spPr>
          <a:xfrm>
            <a:off x="11653520" y="6492875"/>
            <a:ext cx="39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F83EEA-BAB1-6605-6AAE-D8D528C65B82}"/>
              </a:ext>
            </a:extLst>
          </p:cNvPr>
          <p:cNvSpPr/>
          <p:nvPr/>
        </p:nvSpPr>
        <p:spPr>
          <a:xfrm>
            <a:off x="8148917" y="2026024"/>
            <a:ext cx="1604683" cy="321832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D1E8F2-14BB-5D8B-836B-814B485E555D}"/>
              </a:ext>
            </a:extLst>
          </p:cNvPr>
          <p:cNvSpPr/>
          <p:nvPr/>
        </p:nvSpPr>
        <p:spPr>
          <a:xfrm>
            <a:off x="10501349" y="896470"/>
            <a:ext cx="264416" cy="434788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722335-F5D3-937C-4605-6B4A0E4BA36B}"/>
              </a:ext>
            </a:extLst>
          </p:cNvPr>
          <p:cNvSpPr/>
          <p:nvPr/>
        </p:nvSpPr>
        <p:spPr>
          <a:xfrm>
            <a:off x="10935173" y="1577788"/>
            <a:ext cx="264416" cy="160916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ight Arrow 13">
            <a:extLst>
              <a:ext uri="{FF2B5EF4-FFF2-40B4-BE49-F238E27FC236}">
                <a16:creationId xmlns:a16="http://schemas.microsoft.com/office/drawing/2014/main" id="{03798133-37C1-B1FA-C2E9-C6824948A7F9}"/>
              </a:ext>
            </a:extLst>
          </p:cNvPr>
          <p:cNvSpPr/>
          <p:nvPr/>
        </p:nvSpPr>
        <p:spPr>
          <a:xfrm>
            <a:off x="4568494" y="2759366"/>
            <a:ext cx="3371348" cy="427587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4E1170-E864-9789-C771-A8A6C4099283}"/>
              </a:ext>
            </a:extLst>
          </p:cNvPr>
          <p:cNvSpPr/>
          <p:nvPr/>
        </p:nvSpPr>
        <p:spPr>
          <a:xfrm>
            <a:off x="8148917" y="945776"/>
            <a:ext cx="1604683" cy="94577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ight Arrow 13">
            <a:extLst>
              <a:ext uri="{FF2B5EF4-FFF2-40B4-BE49-F238E27FC236}">
                <a16:creationId xmlns:a16="http://schemas.microsoft.com/office/drawing/2014/main" id="{165D1313-39B0-CCD6-DEB8-32EAD5A3D7D4}"/>
              </a:ext>
            </a:extLst>
          </p:cNvPr>
          <p:cNvSpPr/>
          <p:nvPr/>
        </p:nvSpPr>
        <p:spPr>
          <a:xfrm>
            <a:off x="4581196" y="5039805"/>
            <a:ext cx="1568594" cy="427587"/>
          </a:xfrm>
          <a:prstGeom prst="rightArrow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AE777D8-78E5-EF5B-99D3-53D579150752}"/>
              </a:ext>
            </a:extLst>
          </p:cNvPr>
          <p:cNvSpPr/>
          <p:nvPr/>
        </p:nvSpPr>
        <p:spPr>
          <a:xfrm>
            <a:off x="7341928" y="937625"/>
            <a:ext cx="264416" cy="1494355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ight Arrow 13">
            <a:extLst>
              <a:ext uri="{FF2B5EF4-FFF2-40B4-BE49-F238E27FC236}">
                <a16:creationId xmlns:a16="http://schemas.microsoft.com/office/drawing/2014/main" id="{5AB8138C-C1A8-B48E-BF14-C76FCEAA24C7}"/>
              </a:ext>
            </a:extLst>
          </p:cNvPr>
          <p:cNvSpPr/>
          <p:nvPr/>
        </p:nvSpPr>
        <p:spPr>
          <a:xfrm>
            <a:off x="4591929" y="5540266"/>
            <a:ext cx="1557860" cy="42758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Oval 45">
            <a:extLst>
              <a:ext uri="{FF2B5EF4-FFF2-40B4-BE49-F238E27FC236}">
                <a16:creationId xmlns:a16="http://schemas.microsoft.com/office/drawing/2014/main" id="{E45BD2C5-8097-B915-ECE3-B2593B523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9136" y="5107034"/>
            <a:ext cx="639762" cy="274638"/>
          </a:xfrm>
          <a:prstGeom prst="ellipse">
            <a:avLst/>
          </a:prstGeom>
          <a:noFill/>
          <a:ln w="952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H" altLang="en-US" sz="1400">
                <a:solidFill>
                  <a:srgbClr val="0070C0"/>
                </a:solidFill>
              </a:rPr>
              <a:t>2.9</a:t>
            </a:r>
            <a:endParaRPr lang="en-US" altLang="en-US" sz="1400">
              <a:solidFill>
                <a:srgbClr val="0070C0"/>
              </a:solidFill>
            </a:endParaRPr>
          </a:p>
        </p:txBody>
      </p:sp>
      <p:sp>
        <p:nvSpPr>
          <p:cNvPr id="23" name="TextBox 47">
            <a:extLst>
              <a:ext uri="{FF2B5EF4-FFF2-40B4-BE49-F238E27FC236}">
                <a16:creationId xmlns:a16="http://schemas.microsoft.com/office/drawing/2014/main" id="{2BCC0B26-8E38-3075-8040-0B6B5EB99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3559" y="5091536"/>
            <a:ext cx="53181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en-US" sz="1400" dirty="0">
                <a:solidFill>
                  <a:srgbClr val="0070C0"/>
                </a:solidFill>
              </a:rPr>
              <a:t>2.10</a:t>
            </a:r>
            <a:endParaRPr lang="en-US" altLang="en-US" sz="1400" dirty="0">
              <a:solidFill>
                <a:srgbClr val="0070C0"/>
              </a:solidFill>
            </a:endParaRPr>
          </a:p>
        </p:txBody>
      </p:sp>
      <p:sp>
        <p:nvSpPr>
          <p:cNvPr id="24" name="Oval 49">
            <a:extLst>
              <a:ext uri="{FF2B5EF4-FFF2-40B4-BE49-F238E27FC236}">
                <a16:creationId xmlns:a16="http://schemas.microsoft.com/office/drawing/2014/main" id="{2B28744E-ECF8-1176-7EAB-553BB844F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9584" y="5106803"/>
            <a:ext cx="639762" cy="274638"/>
          </a:xfrm>
          <a:prstGeom prst="ellipse">
            <a:avLst/>
          </a:prstGeom>
          <a:noFill/>
          <a:ln w="952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25" name="Oval 54">
            <a:extLst>
              <a:ext uri="{FF2B5EF4-FFF2-40B4-BE49-F238E27FC236}">
                <a16:creationId xmlns:a16="http://schemas.microsoft.com/office/drawing/2014/main" id="{EA57EC6B-1A88-69BB-C422-BA71FB8EC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2214" y="5645990"/>
            <a:ext cx="639762" cy="274638"/>
          </a:xfrm>
          <a:prstGeom prst="ellipse">
            <a:avLst/>
          </a:prstGeom>
          <a:noFill/>
          <a:ln w="952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26" name="TextBox 52">
            <a:extLst>
              <a:ext uri="{FF2B5EF4-FFF2-40B4-BE49-F238E27FC236}">
                <a16:creationId xmlns:a16="http://schemas.microsoft.com/office/drawing/2014/main" id="{115FBC5E-19A0-5D90-505B-D1E32735E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7301" y="5622178"/>
            <a:ext cx="522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en-US" sz="1400">
                <a:solidFill>
                  <a:srgbClr val="0070C0"/>
                </a:solidFill>
              </a:rPr>
              <a:t>2.11</a:t>
            </a:r>
            <a:endParaRPr lang="en-US" altLang="en-US" sz="1400">
              <a:solidFill>
                <a:srgbClr val="0070C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3F042D4-B1D7-8F22-3DBC-2DAB461ECDA8}"/>
              </a:ext>
            </a:extLst>
          </p:cNvPr>
          <p:cNvSpPr txBox="1">
            <a:spLocks/>
          </p:cNvSpPr>
          <p:nvPr/>
        </p:nvSpPr>
        <p:spPr>
          <a:xfrm>
            <a:off x="1524000" y="6960"/>
            <a:ext cx="9144000" cy="663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200" b="1">
                <a:solidFill>
                  <a:srgbClr val="002147"/>
                </a:solidFill>
                <a:latin typeface="+mn-lt"/>
              </a:rPr>
              <a:t>Siklu jestaun dadus jeoespasiál</a:t>
            </a:r>
            <a:endParaRPr lang="fr-CH" altLang="en-US" sz="3200" b="1" dirty="0">
              <a:solidFill>
                <a:srgbClr val="002147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3327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D157B8-1BC9-D4A2-086C-1DD9F00AC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707" y="1821276"/>
            <a:ext cx="5955793" cy="35396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5775481-C8D5-6F6E-475A-B5893DDE52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7054" y="1376237"/>
            <a:ext cx="3863827" cy="4508696"/>
          </a:xfrm>
          <a:prstGeom prst="rect">
            <a:avLst/>
          </a:prstGeom>
        </p:spPr>
      </p:pic>
      <p:sp>
        <p:nvSpPr>
          <p:cNvPr id="6" name="Trapezoid 5">
            <a:extLst>
              <a:ext uri="{FF2B5EF4-FFF2-40B4-BE49-F238E27FC236}">
                <a16:creationId xmlns:a16="http://schemas.microsoft.com/office/drawing/2014/main" id="{93089AC4-D0F7-4212-4ACE-5DEDC7FB0763}"/>
              </a:ext>
            </a:extLst>
          </p:cNvPr>
          <p:cNvSpPr/>
          <p:nvPr/>
        </p:nvSpPr>
        <p:spPr>
          <a:xfrm>
            <a:off x="2287788" y="2001553"/>
            <a:ext cx="3833693" cy="2595992"/>
          </a:xfrm>
          <a:prstGeom prst="trapezoid">
            <a:avLst>
              <a:gd name="adj" fmla="val 5498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1ED35F-6CBE-3779-8F1F-71ECCA65E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0724" y="5820535"/>
            <a:ext cx="98490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CH" altLang="en-US" sz="2400" dirty="0"/>
              <a:t>      </a:t>
            </a:r>
            <a:r>
              <a:rPr lang="fr-CH" altLang="en-US" sz="2400" dirty="0" err="1"/>
              <a:t>Enkuadramentu</a:t>
            </a:r>
            <a:r>
              <a:rPr lang="fr-CH" altLang="en-US" sz="2400" dirty="0"/>
              <a:t> </a:t>
            </a:r>
            <a:r>
              <a:rPr lang="fr-CH" altLang="en-US" sz="2400" dirty="0" err="1"/>
              <a:t>estratéjiku</a:t>
            </a:r>
            <a:r>
              <a:rPr lang="fr-CH" altLang="en-US" sz="2400" dirty="0"/>
              <a:t> 			         </a:t>
            </a:r>
            <a:r>
              <a:rPr lang="fr-CH" altLang="en-US" sz="2400" dirty="0" err="1"/>
              <a:t>Prosesu</a:t>
            </a:r>
            <a:r>
              <a:rPr lang="fr-CH" altLang="en-US" sz="2400" dirty="0"/>
              <a:t> </a:t>
            </a:r>
            <a:r>
              <a:rPr lang="fr-CH" altLang="en-US" sz="2400" dirty="0" err="1"/>
              <a:t>tékniku</a:t>
            </a:r>
            <a:endParaRPr lang="fr-CH" altLang="en-US" sz="24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16CED0-0288-E391-0BCA-513D19DE552D}"/>
              </a:ext>
            </a:extLst>
          </p:cNvPr>
          <p:cNvCxnSpPr>
            <a:cxnSpLocks/>
          </p:cNvCxnSpPr>
          <p:nvPr/>
        </p:nvCxnSpPr>
        <p:spPr>
          <a:xfrm flipV="1">
            <a:off x="4743450" y="1519149"/>
            <a:ext cx="3063603" cy="4824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1EEE4A0-0B89-D881-9349-1EABC71C830E}"/>
              </a:ext>
            </a:extLst>
          </p:cNvPr>
          <p:cNvCxnSpPr>
            <a:cxnSpLocks/>
          </p:cNvCxnSpPr>
          <p:nvPr/>
        </p:nvCxnSpPr>
        <p:spPr>
          <a:xfrm>
            <a:off x="6121481" y="4597545"/>
            <a:ext cx="1898569" cy="8049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Google Shape;258;p10">
            <a:extLst>
              <a:ext uri="{FF2B5EF4-FFF2-40B4-BE49-F238E27FC236}">
                <a16:creationId xmlns:a16="http://schemas.microsoft.com/office/drawing/2014/main" id="{441D0603-7449-BD8B-0E0E-78A9B69AC5D1}"/>
              </a:ext>
            </a:extLst>
          </p:cNvPr>
          <p:cNvSpPr txBox="1"/>
          <p:nvPr/>
        </p:nvSpPr>
        <p:spPr>
          <a:xfrm>
            <a:off x="11653520" y="6492875"/>
            <a:ext cx="39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14B1460-C3EA-E6E5-3A93-A1D125F8E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945" y="712938"/>
            <a:ext cx="96939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err="1"/>
              <a:t>Prosesu</a:t>
            </a:r>
            <a:r>
              <a:rPr lang="en-US" sz="2400" dirty="0"/>
              <a:t> </a:t>
            </a:r>
            <a:r>
              <a:rPr lang="en-US" sz="2400" dirty="0" err="1"/>
              <a:t>tékniku</a:t>
            </a:r>
            <a:r>
              <a:rPr lang="en-US" sz="2400" dirty="0"/>
              <a:t> </a:t>
            </a:r>
            <a:r>
              <a:rPr lang="en-US" sz="2400" dirty="0" err="1"/>
              <a:t>iha</a:t>
            </a:r>
            <a:r>
              <a:rPr lang="en-US" sz="2400" dirty="0"/>
              <a:t> </a:t>
            </a:r>
            <a:r>
              <a:rPr lang="en-US" sz="2400" dirty="0" err="1"/>
              <a:t>enkuadramentu</a:t>
            </a:r>
            <a:r>
              <a:rPr lang="en-US" sz="2400" dirty="0"/>
              <a:t> Geo-</a:t>
            </a:r>
            <a:r>
              <a:rPr lang="en-US" sz="2400" dirty="0" err="1"/>
              <a:t>Habilitasaun</a:t>
            </a:r>
            <a:r>
              <a:rPr lang="en-US" sz="2400" dirty="0"/>
              <a:t> HIS </a:t>
            </a:r>
            <a:r>
              <a:rPr lang="en-US" sz="2400" dirty="0" err="1"/>
              <a:t>nian</a:t>
            </a:r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2C15797-F451-E1E6-54DB-65F4474C49A3}"/>
              </a:ext>
            </a:extLst>
          </p:cNvPr>
          <p:cNvSpPr txBox="1">
            <a:spLocks/>
          </p:cNvSpPr>
          <p:nvPr/>
        </p:nvSpPr>
        <p:spPr>
          <a:xfrm>
            <a:off x="1524000" y="6960"/>
            <a:ext cx="9144000" cy="663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200" b="1">
                <a:solidFill>
                  <a:srgbClr val="002147"/>
                </a:solidFill>
                <a:latin typeface="+mn-lt"/>
              </a:rPr>
              <a:t>Siklu jestaun dadus jeoespasiál</a:t>
            </a:r>
            <a:endParaRPr lang="fr-CH" altLang="en-US" sz="3200" b="1" dirty="0">
              <a:solidFill>
                <a:srgbClr val="002147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6552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033FA28-7D33-206B-4A2B-010AC7810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7054" y="927999"/>
            <a:ext cx="3863827" cy="4508696"/>
          </a:xfrm>
          <a:prstGeom prst="rect">
            <a:avLst/>
          </a:prstGeom>
        </p:spPr>
      </p:pic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1524000" y="107015"/>
            <a:ext cx="9144000" cy="4572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PH" sz="3200" b="1" dirty="0">
                <a:solidFill>
                  <a:srgbClr val="002147"/>
                </a:solidFill>
                <a:latin typeface="+mn-lt"/>
              </a:rPr>
              <a:t>Dokumenta </a:t>
            </a:r>
            <a:r>
              <a:rPr lang="en-PH" sz="3200" b="1" dirty="0" err="1">
                <a:solidFill>
                  <a:srgbClr val="002147"/>
                </a:solidFill>
                <a:latin typeface="+mn-lt"/>
              </a:rPr>
              <a:t>nia</a:t>
            </a:r>
            <a:r>
              <a:rPr lang="en-PH" sz="32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PH" sz="3200" b="1" dirty="0" err="1">
                <a:solidFill>
                  <a:srgbClr val="002147"/>
                </a:solidFill>
                <a:latin typeface="+mn-lt"/>
              </a:rPr>
              <a:t>prosesu</a:t>
            </a:r>
            <a:endParaRPr lang="en-PH" sz="3200" b="1" dirty="0">
              <a:solidFill>
                <a:srgbClr val="002147"/>
              </a:soli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9F52B6-F3E2-8999-E8BB-54C8846EBB3E}"/>
              </a:ext>
            </a:extLst>
          </p:cNvPr>
          <p:cNvSpPr/>
          <p:nvPr/>
        </p:nvSpPr>
        <p:spPr>
          <a:xfrm>
            <a:off x="10915650" y="1063625"/>
            <a:ext cx="241499" cy="39560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E7E3F7-16B3-732E-F2C7-F53B23D59910}"/>
              </a:ext>
            </a:extLst>
          </p:cNvPr>
          <p:cNvSpPr txBox="1">
            <a:spLocks/>
          </p:cNvSpPr>
          <p:nvPr/>
        </p:nvSpPr>
        <p:spPr>
          <a:xfrm>
            <a:off x="612380" y="798406"/>
            <a:ext cx="6925844" cy="969135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/>
              <a:t>Dokumenta </a:t>
            </a:r>
            <a:r>
              <a:rPr lang="en-US" sz="2400" dirty="0" err="1"/>
              <a:t>etapa</a:t>
            </a:r>
            <a:r>
              <a:rPr lang="en-US" sz="2400" dirty="0"/>
              <a:t> </a:t>
            </a:r>
            <a:r>
              <a:rPr lang="en-US" sz="2400" dirty="0" err="1"/>
              <a:t>ida-idak</a:t>
            </a:r>
            <a:r>
              <a:rPr lang="en-US" sz="2400" dirty="0"/>
              <a:t> </a:t>
            </a:r>
            <a:r>
              <a:rPr lang="en-US" sz="2400" dirty="0" err="1"/>
              <a:t>hosi</a:t>
            </a:r>
            <a:r>
              <a:rPr lang="en-US" sz="2400" dirty="0"/>
              <a:t> </a:t>
            </a:r>
            <a:r>
              <a:rPr lang="en-US" sz="2400" dirty="0" err="1"/>
              <a:t>inísiu</a:t>
            </a:r>
            <a:r>
              <a:rPr lang="en-US" sz="2400" dirty="0"/>
              <a:t> ho </a:t>
            </a:r>
            <a:r>
              <a:rPr lang="en-US" sz="2400" dirty="0" err="1"/>
              <a:t>presizaun</a:t>
            </a:r>
            <a:r>
              <a:rPr lang="en-US" sz="2400" dirty="0"/>
              <a:t> </a:t>
            </a:r>
            <a:r>
              <a:rPr lang="en-US" sz="2400" dirty="0" err="1"/>
              <a:t>ne'ebé</a:t>
            </a:r>
            <a:r>
              <a:rPr lang="en-US" sz="2400" dirty="0"/>
              <a:t> </a:t>
            </a:r>
            <a:r>
              <a:rPr lang="en-US" sz="2400" dirty="0" err="1"/>
              <a:t>posivel</a:t>
            </a:r>
            <a:r>
              <a:rPr lang="en-US" sz="2400" dirty="0"/>
              <a:t> </a:t>
            </a:r>
            <a:r>
              <a:rPr lang="en-US" sz="2400" dirty="0" err="1"/>
              <a:t>garante</a:t>
            </a:r>
            <a:r>
              <a:rPr lang="en-US" sz="2400" dirty="0"/>
              <a:t> </a:t>
            </a:r>
            <a:r>
              <a:rPr lang="en-US" sz="2400" dirty="0" err="1"/>
              <a:t>katak</a:t>
            </a:r>
            <a:r>
              <a:rPr lang="en-US" sz="2400" dirty="0"/>
              <a:t> </a:t>
            </a:r>
            <a:r>
              <a:rPr lang="en-US" sz="2400" dirty="0" err="1"/>
              <a:t>prosesu</a:t>
            </a:r>
            <a:r>
              <a:rPr lang="en-US" sz="2400" dirty="0"/>
              <a:t> </a:t>
            </a:r>
            <a:r>
              <a:rPr lang="en-US" sz="2400" dirty="0" err="1"/>
              <a:t>bele</a:t>
            </a:r>
            <a:r>
              <a:rPr lang="en-US" sz="2400" dirty="0"/>
              <a:t> </a:t>
            </a:r>
            <a:r>
              <a:rPr lang="en-US" sz="2400" dirty="0" err="1"/>
              <a:t>replika</a:t>
            </a:r>
            <a:endParaRPr lang="en-US" sz="2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CB4CAE-9323-02F0-4927-ACCF6D780F91}"/>
              </a:ext>
            </a:extLst>
          </p:cNvPr>
          <p:cNvSpPr txBox="1">
            <a:spLocks/>
          </p:cNvSpPr>
          <p:nvPr/>
        </p:nvSpPr>
        <p:spPr>
          <a:xfrm>
            <a:off x="2054613" y="2821796"/>
            <a:ext cx="5752441" cy="99443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sv-SE" sz="2400" dirty="0"/>
              <a:t>Atividade krítiku ida ne'ebé dala barak ema haluha ka konsidera hanesan la nesesáriu</a:t>
            </a:r>
            <a:endParaRPr lang="en-US" sz="2400" dirty="0"/>
          </a:p>
        </p:txBody>
      </p:sp>
      <p:sp>
        <p:nvSpPr>
          <p:cNvPr id="4" name="Right Arrow 14">
            <a:extLst>
              <a:ext uri="{FF2B5EF4-FFF2-40B4-BE49-F238E27FC236}">
                <a16:creationId xmlns:a16="http://schemas.microsoft.com/office/drawing/2014/main" id="{C33973B9-08C8-6D1C-75CA-65CF54D62E02}"/>
              </a:ext>
            </a:extLst>
          </p:cNvPr>
          <p:cNvSpPr/>
          <p:nvPr/>
        </p:nvSpPr>
        <p:spPr>
          <a:xfrm>
            <a:off x="1524000" y="2882353"/>
            <a:ext cx="458605" cy="427587"/>
          </a:xfrm>
          <a:prstGeom prst="rightArrow">
            <a:avLst/>
          </a:prstGeom>
          <a:solidFill>
            <a:srgbClr val="1F83C5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88DFA63-D4B3-E1BF-D7B8-8B408025FE31}"/>
              </a:ext>
            </a:extLst>
          </p:cNvPr>
          <p:cNvSpPr txBox="1">
            <a:spLocks/>
          </p:cNvSpPr>
          <p:nvPr/>
        </p:nvSpPr>
        <p:spPr>
          <a:xfrm>
            <a:off x="2050911" y="1902911"/>
            <a:ext cx="4660599" cy="99443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400" dirty="0" err="1"/>
              <a:t>Aplika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siklu</a:t>
            </a:r>
            <a:r>
              <a:rPr lang="en-US" sz="2400" dirty="0"/>
              <a:t> </a:t>
            </a:r>
            <a:r>
              <a:rPr lang="en-US" sz="2400" dirty="0" err="1"/>
              <a:t>jestaun</a:t>
            </a:r>
            <a:r>
              <a:rPr lang="en-US" sz="2400" dirty="0"/>
              <a:t> </a:t>
            </a:r>
            <a:r>
              <a:rPr lang="en-US" sz="2400" dirty="0" err="1"/>
              <a:t>dadus</a:t>
            </a:r>
            <a:r>
              <a:rPr lang="en-US" sz="2400" dirty="0"/>
              <a:t> </a:t>
            </a:r>
            <a:r>
              <a:rPr lang="en-US" sz="2400" dirty="0" err="1"/>
              <a:t>jeoespasiál</a:t>
            </a:r>
            <a:r>
              <a:rPr lang="en-US" sz="2400" dirty="0"/>
              <a:t> </a:t>
            </a:r>
            <a:r>
              <a:rPr lang="en-US" sz="2400" dirty="0" err="1"/>
              <a:t>hotu-hotu</a:t>
            </a:r>
            <a:endParaRPr lang="en-US" sz="2400" dirty="0"/>
          </a:p>
        </p:txBody>
      </p:sp>
      <p:sp>
        <p:nvSpPr>
          <p:cNvPr id="10" name="Right Arrow 14">
            <a:extLst>
              <a:ext uri="{FF2B5EF4-FFF2-40B4-BE49-F238E27FC236}">
                <a16:creationId xmlns:a16="http://schemas.microsoft.com/office/drawing/2014/main" id="{CADFB51E-1CEB-F200-57EE-73E5801798A9}"/>
              </a:ext>
            </a:extLst>
          </p:cNvPr>
          <p:cNvSpPr/>
          <p:nvPr/>
        </p:nvSpPr>
        <p:spPr>
          <a:xfrm>
            <a:off x="1520298" y="1963468"/>
            <a:ext cx="458605" cy="427587"/>
          </a:xfrm>
          <a:prstGeom prst="rightArrow">
            <a:avLst/>
          </a:prstGeom>
          <a:solidFill>
            <a:srgbClr val="1F83C5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Google Shape;258;p10">
            <a:extLst>
              <a:ext uri="{FF2B5EF4-FFF2-40B4-BE49-F238E27FC236}">
                <a16:creationId xmlns:a16="http://schemas.microsoft.com/office/drawing/2014/main" id="{24D06D2E-90CF-1561-2E93-4304DAB751A3}"/>
              </a:ext>
            </a:extLst>
          </p:cNvPr>
          <p:cNvSpPr txBox="1"/>
          <p:nvPr/>
        </p:nvSpPr>
        <p:spPr>
          <a:xfrm>
            <a:off x="11653520" y="6492875"/>
            <a:ext cx="39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3B16B39-0E93-03D7-54E0-DD628F274E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7702" y="3921760"/>
            <a:ext cx="1689100" cy="21958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717C9A2-187D-4858-A6F8-F746413E5ACF}"/>
              </a:ext>
            </a:extLst>
          </p:cNvPr>
          <p:cNvSpPr txBox="1"/>
          <p:nvPr/>
        </p:nvSpPr>
        <p:spPr>
          <a:xfrm>
            <a:off x="2800350" y="4305441"/>
            <a:ext cx="21560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en-US" dirty="0" err="1"/>
              <a:t>Ezemplu</a:t>
            </a:r>
            <a:r>
              <a:rPr lang="en-US" dirty="0"/>
              <a:t> </a:t>
            </a:r>
            <a:r>
              <a:rPr lang="en-US" dirty="0" err="1"/>
              <a:t>diak</a:t>
            </a:r>
            <a:r>
              <a:rPr lang="en-US" dirty="0"/>
              <a:t> </a:t>
            </a:r>
            <a:r>
              <a:rPr lang="en-US" dirty="0" err="1"/>
              <a:t>husi</a:t>
            </a:r>
            <a:r>
              <a:rPr lang="en-US" dirty="0"/>
              <a:t> </a:t>
            </a:r>
            <a:r>
              <a:rPr lang="en-US" dirty="0" err="1"/>
              <a:t>dokumentasaun</a:t>
            </a:r>
            <a:r>
              <a:rPr lang="en-US" dirty="0"/>
              <a:t> </a:t>
            </a:r>
            <a:r>
              <a:rPr lang="en-US" dirty="0" err="1"/>
              <a:t>implementasaun</a:t>
            </a:r>
            <a:r>
              <a:rPr lang="en-US" dirty="0"/>
              <a:t> </a:t>
            </a:r>
            <a:r>
              <a:rPr lang="en-US" dirty="0" err="1"/>
              <a:t>projetu</a:t>
            </a:r>
            <a:endParaRPr lang="en-US" sz="1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4E74B3-473B-412C-6DC4-9DC4EF6E68AD}"/>
              </a:ext>
            </a:extLst>
          </p:cNvPr>
          <p:cNvSpPr txBox="1"/>
          <p:nvPr/>
        </p:nvSpPr>
        <p:spPr>
          <a:xfrm>
            <a:off x="390926" y="6117590"/>
            <a:ext cx="411241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PH" sz="800" dirty="0"/>
              <a:t>1  </a:t>
            </a:r>
            <a:r>
              <a:rPr lang="en-US" sz="800" dirty="0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https://healthgeolab.net/KNOW_REP/Acc_Analysis_VUT_050224_FINAL.pdf</a:t>
            </a:r>
            <a:r>
              <a:rPr lang="en-US" sz="800" dirty="0"/>
              <a:t> </a:t>
            </a:r>
            <a:endParaRPr lang="en-GB" sz="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1A439D-0D4D-C7DE-5DDE-E69DE9839BC9}"/>
              </a:ext>
            </a:extLst>
          </p:cNvPr>
          <p:cNvSpPr txBox="1"/>
          <p:nvPr/>
        </p:nvSpPr>
        <p:spPr>
          <a:xfrm>
            <a:off x="6804498" y="3951596"/>
            <a:ext cx="3024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1</a:t>
            </a:r>
            <a:endParaRPr lang="en-GB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A05CF3-83C7-CCC7-B581-B5BC76BE238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0520" t="38265" r="10441" b="47050"/>
          <a:stretch/>
        </p:blipFill>
        <p:spPr>
          <a:xfrm>
            <a:off x="6626023" y="5931272"/>
            <a:ext cx="356950" cy="32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99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AE95CBD-DD90-DDC6-66FF-3EE2EEC39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7054" y="927999"/>
            <a:ext cx="3863827" cy="4508696"/>
          </a:xfrm>
          <a:prstGeom prst="rect">
            <a:avLst/>
          </a:prstGeom>
        </p:spPr>
      </p:pic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1524000" y="98050"/>
            <a:ext cx="9144000" cy="4762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fr-CH" sz="3200" b="1" dirty="0">
                <a:solidFill>
                  <a:srgbClr val="002147"/>
                </a:solidFill>
                <a:latin typeface="+mn-lt"/>
              </a:rPr>
              <a:t>Define </a:t>
            </a:r>
            <a:r>
              <a:rPr lang="fr-CH" sz="3200" b="1" dirty="0" err="1">
                <a:solidFill>
                  <a:srgbClr val="002147"/>
                </a:solidFill>
                <a:latin typeface="+mn-lt"/>
              </a:rPr>
              <a:t>nesesidade</a:t>
            </a:r>
            <a:r>
              <a:rPr lang="fr-CH" sz="32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fr-CH" sz="3200" b="1" dirty="0" err="1">
                <a:solidFill>
                  <a:srgbClr val="002147"/>
                </a:solidFill>
                <a:latin typeface="+mn-lt"/>
              </a:rPr>
              <a:t>dadus</a:t>
            </a:r>
            <a:r>
              <a:rPr lang="fr-CH" sz="32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fr-CH" sz="3200" b="1" dirty="0" err="1">
                <a:solidFill>
                  <a:srgbClr val="002147"/>
                </a:solidFill>
                <a:latin typeface="+mn-lt"/>
              </a:rPr>
              <a:t>nian</a:t>
            </a:r>
            <a:endParaRPr lang="fr-CH" sz="3200" b="1" dirty="0">
              <a:solidFill>
                <a:srgbClr val="002147"/>
              </a:solidFill>
              <a:latin typeface="+mn-lt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030942" y="1879139"/>
            <a:ext cx="494280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200" dirty="0"/>
              <a:t>Komprende no </a:t>
            </a:r>
            <a:r>
              <a:rPr lang="en-US" sz="2200" dirty="0" err="1"/>
              <a:t>dokumenta</a:t>
            </a:r>
            <a:r>
              <a:rPr lang="en-US" sz="2200" dirty="0"/>
              <a:t> </a:t>
            </a:r>
            <a:r>
              <a:rPr lang="en-US" sz="2200" dirty="0" err="1"/>
              <a:t>kontestu</a:t>
            </a:r>
            <a:r>
              <a:rPr lang="en-US" sz="2200" dirty="0"/>
              <a:t> </a:t>
            </a:r>
            <a:r>
              <a:rPr lang="en-US" sz="2200" dirty="0" err="1"/>
              <a:t>jeográfiku</a:t>
            </a:r>
            <a:r>
              <a:rPr lang="en-US" sz="2200" dirty="0"/>
              <a:t> (</a:t>
            </a:r>
            <a:r>
              <a:rPr lang="en-US" sz="2200" dirty="0" err="1"/>
              <a:t>Sesaun</a:t>
            </a:r>
            <a:r>
              <a:rPr lang="en-US" sz="2200" dirty="0"/>
              <a:t> 4)</a:t>
            </a:r>
          </a:p>
          <a:p>
            <a:pPr marL="457200" indent="-457200">
              <a:buAutoNum type="arabicPeriod"/>
            </a:pPr>
            <a:endParaRPr lang="en-US" sz="2200" dirty="0"/>
          </a:p>
          <a:p>
            <a:pPr marL="457200" indent="-457200">
              <a:buAutoNum type="arabicPeriod"/>
            </a:pPr>
            <a:r>
              <a:rPr lang="en-US" sz="2200" dirty="0"/>
              <a:t>Define </a:t>
            </a:r>
            <a:r>
              <a:rPr lang="en-US" sz="2200" dirty="0" err="1"/>
              <a:t>objetivu</a:t>
            </a:r>
            <a:r>
              <a:rPr lang="en-US" sz="2200" dirty="0"/>
              <a:t>, </a:t>
            </a:r>
            <a:r>
              <a:rPr lang="en-US" sz="2200" dirty="0" err="1"/>
              <a:t>audiénsia</a:t>
            </a:r>
            <a:r>
              <a:rPr lang="en-US" sz="2200" dirty="0"/>
              <a:t>, </a:t>
            </a:r>
            <a:r>
              <a:rPr lang="en-US" sz="2200" dirty="0" err="1"/>
              <a:t>konteúdu</a:t>
            </a:r>
            <a:r>
              <a:rPr lang="en-US" sz="2200" dirty="0"/>
              <a:t> no </a:t>
            </a:r>
            <a:r>
              <a:rPr lang="en-US" sz="2200" dirty="0" err="1"/>
              <a:t>formatu</a:t>
            </a:r>
            <a:r>
              <a:rPr lang="en-US" sz="2200" dirty="0"/>
              <a:t> </a:t>
            </a:r>
            <a:r>
              <a:rPr lang="en-US" sz="2200" dirty="0" err="1"/>
              <a:t>hosi</a:t>
            </a:r>
            <a:r>
              <a:rPr lang="en-US" sz="2200" dirty="0"/>
              <a:t> </a:t>
            </a:r>
            <a:r>
              <a:rPr lang="en-US" sz="2200" dirty="0" err="1"/>
              <a:t>produtu</a:t>
            </a:r>
            <a:r>
              <a:rPr lang="en-US" sz="2200" dirty="0"/>
              <a:t> sira </a:t>
            </a:r>
            <a:r>
              <a:rPr lang="en-US" sz="2200" dirty="0" err="1"/>
              <a:t>bazeia</a:t>
            </a:r>
            <a:r>
              <a:rPr lang="en-US" sz="2200" dirty="0"/>
              <a:t> ba SIG ne'ebé </a:t>
            </a:r>
            <a:r>
              <a:rPr lang="en-US" sz="2200" dirty="0" err="1"/>
              <a:t>atu</a:t>
            </a:r>
            <a:r>
              <a:rPr lang="en-US" sz="2200" dirty="0"/>
              <a:t> </a:t>
            </a:r>
            <a:r>
              <a:rPr lang="en-US" sz="2200" dirty="0" err="1"/>
              <a:t>hamosu</a:t>
            </a:r>
            <a:r>
              <a:rPr lang="en-US" sz="2200" dirty="0"/>
              <a:t> </a:t>
            </a:r>
            <a:r>
              <a:rPr lang="en-US" sz="2200" dirty="0" err="1"/>
              <a:t>hodi</a:t>
            </a:r>
            <a:r>
              <a:rPr lang="en-US" sz="2200" dirty="0"/>
              <a:t> </a:t>
            </a:r>
            <a:r>
              <a:rPr lang="en-US" sz="2200" dirty="0" err="1"/>
              <a:t>apoia</a:t>
            </a:r>
            <a:r>
              <a:rPr lang="en-US" sz="2200" dirty="0"/>
              <a:t> </a:t>
            </a:r>
            <a:r>
              <a:rPr lang="en-US" sz="2200" dirty="0" err="1"/>
              <a:t>programa</a:t>
            </a:r>
            <a:r>
              <a:rPr lang="en-US" sz="2200" dirty="0"/>
              <a:t> ka </a:t>
            </a:r>
            <a:r>
              <a:rPr lang="en-US" sz="2200" dirty="0" err="1"/>
              <a:t>intervensaun</a:t>
            </a:r>
            <a:r>
              <a:rPr lang="en-US" sz="2200" dirty="0"/>
              <a:t> (</a:t>
            </a:r>
            <a:r>
              <a:rPr lang="en-US" sz="2200" dirty="0" err="1"/>
              <a:t>Sesaun</a:t>
            </a:r>
            <a:r>
              <a:rPr lang="en-US" sz="2200" dirty="0"/>
              <a:t> 12)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D4E8A4-04C4-E321-69B1-36B6C9C8766C}"/>
              </a:ext>
            </a:extLst>
          </p:cNvPr>
          <p:cNvSpPr txBox="1">
            <a:spLocks/>
          </p:cNvSpPr>
          <p:nvPr/>
        </p:nvSpPr>
        <p:spPr>
          <a:xfrm>
            <a:off x="612096" y="817540"/>
            <a:ext cx="6462304" cy="91143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200" dirty="0"/>
              <a:t>Etapa </a:t>
            </a:r>
            <a:r>
              <a:rPr lang="en-US" sz="2200" dirty="0" err="1"/>
              <a:t>ida-ne'e</a:t>
            </a:r>
            <a:r>
              <a:rPr lang="en-US" sz="2200" dirty="0"/>
              <a:t> </a:t>
            </a:r>
            <a:r>
              <a:rPr lang="en-US" sz="2200" dirty="0" err="1"/>
              <a:t>harii</a:t>
            </a:r>
            <a:r>
              <a:rPr lang="en-US" sz="2200" dirty="0"/>
              <a:t> </a:t>
            </a:r>
            <a:r>
              <a:rPr lang="en-US" sz="2200" dirty="0" err="1"/>
              <a:t>iha</a:t>
            </a:r>
            <a:r>
              <a:rPr lang="en-US" sz="2200" dirty="0"/>
              <a:t> </a:t>
            </a:r>
            <a:r>
              <a:rPr lang="en-US" sz="2200" dirty="0" err="1"/>
              <a:t>atividade</a:t>
            </a:r>
            <a:r>
              <a:rPr lang="en-US" sz="2200" dirty="0"/>
              <a:t> </a:t>
            </a:r>
            <a:r>
              <a:rPr lang="en-US" sz="2200" dirty="0" err="1"/>
              <a:t>rua</a:t>
            </a:r>
            <a:r>
              <a:rPr lang="en-US" sz="2200" dirty="0"/>
              <a:t> </a:t>
            </a:r>
            <a:r>
              <a:rPr lang="en-US" sz="2200" dirty="0" err="1"/>
              <a:t>ne'ebé</a:t>
            </a:r>
            <a:r>
              <a:rPr lang="en-US" sz="2200" dirty="0"/>
              <a:t> </a:t>
            </a:r>
            <a:r>
              <a:rPr lang="en-US" sz="2200" dirty="0" err="1"/>
              <a:t>kompleta</a:t>
            </a:r>
            <a:r>
              <a:rPr lang="en-US" sz="2200" dirty="0"/>
              <a:t> </a:t>
            </a:r>
            <a:r>
              <a:rPr lang="en-US" sz="2200" dirty="0" err="1"/>
              <a:t>ona</a:t>
            </a:r>
            <a:r>
              <a:rPr lang="en-US" sz="2200" dirty="0"/>
              <a:t> </a:t>
            </a:r>
            <a:r>
              <a:rPr lang="en-US" sz="2200" dirty="0" err="1"/>
              <a:t>durante</a:t>
            </a:r>
            <a:r>
              <a:rPr lang="en-US" sz="2200" dirty="0"/>
              <a:t> </a:t>
            </a:r>
            <a:r>
              <a:rPr lang="en-US" sz="2200" dirty="0" err="1"/>
              <a:t>etapa</a:t>
            </a:r>
            <a:r>
              <a:rPr lang="en-US" sz="2200" dirty="0"/>
              <a:t> B </a:t>
            </a:r>
            <a:r>
              <a:rPr lang="en-US" sz="2200" dirty="0" err="1"/>
              <a:t>hosi</a:t>
            </a:r>
            <a:r>
              <a:rPr lang="en-US" sz="2200" dirty="0"/>
              <a:t> </a:t>
            </a:r>
            <a:r>
              <a:rPr lang="en-US" sz="2200" dirty="0" err="1"/>
              <a:t>prosesu</a:t>
            </a:r>
            <a:r>
              <a:rPr lang="en-US" sz="2200" dirty="0"/>
              <a:t> </a:t>
            </a:r>
            <a:r>
              <a:rPr lang="en-US" sz="2200" dirty="0" err="1"/>
              <a:t>implementasaun</a:t>
            </a:r>
            <a:r>
              <a:rPr lang="en-US" sz="2200" dirty="0"/>
              <a:t> </a:t>
            </a:r>
            <a:r>
              <a:rPr lang="en-US" sz="2200" dirty="0" err="1"/>
              <a:t>enkuadramentu</a:t>
            </a:r>
            <a:r>
              <a:rPr lang="en-US" sz="2200" dirty="0"/>
              <a:t> geo-</a:t>
            </a:r>
            <a:r>
              <a:rPr lang="en-US" sz="2200" dirty="0" err="1"/>
              <a:t>habilitasaun</a:t>
            </a:r>
            <a:r>
              <a:rPr lang="en-US" sz="2200" dirty="0"/>
              <a:t> HIS </a:t>
            </a:r>
            <a:r>
              <a:rPr lang="en-US" sz="2200" dirty="0" err="1"/>
              <a:t>nian</a:t>
            </a:r>
            <a:r>
              <a:rPr lang="en-US" sz="2200" dirty="0"/>
              <a:t>:</a:t>
            </a:r>
            <a:endParaRPr lang="fr-CH" sz="2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9F52B6-F3E2-8999-E8BB-54C8846EBB3E}"/>
              </a:ext>
            </a:extLst>
          </p:cNvPr>
          <p:cNvSpPr/>
          <p:nvPr/>
        </p:nvSpPr>
        <p:spPr>
          <a:xfrm>
            <a:off x="8741451" y="4677519"/>
            <a:ext cx="1478874" cy="3286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3E11E3-7F20-26B6-39CC-B781977D58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9792" y="1816095"/>
            <a:ext cx="1160369" cy="861660"/>
          </a:xfrm>
          <a:prstGeom prst="rect">
            <a:avLst/>
          </a:prstGeom>
        </p:spPr>
      </p:pic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D07906A3-F0E6-402E-0371-DB0C14BD28B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60641" y="2796587"/>
            <a:ext cx="1523441" cy="1078562"/>
          </a:xfrm>
          <a:prstGeom prst="rect">
            <a:avLst/>
          </a:prstGeom>
          <a:effectLst/>
        </p:spPr>
      </p:pic>
      <p:sp>
        <p:nvSpPr>
          <p:cNvPr id="3" name="Google Shape;258;p10">
            <a:extLst>
              <a:ext uri="{FF2B5EF4-FFF2-40B4-BE49-F238E27FC236}">
                <a16:creationId xmlns:a16="http://schemas.microsoft.com/office/drawing/2014/main" id="{E18ABD9D-0226-D3B7-DBFB-A096721D0A56}"/>
              </a:ext>
            </a:extLst>
          </p:cNvPr>
          <p:cNvSpPr txBox="1"/>
          <p:nvPr/>
        </p:nvSpPr>
        <p:spPr>
          <a:xfrm>
            <a:off x="11653520" y="6492875"/>
            <a:ext cx="39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Right Arrow 14">
            <a:extLst>
              <a:ext uri="{FF2B5EF4-FFF2-40B4-BE49-F238E27FC236}">
                <a16:creationId xmlns:a16="http://schemas.microsoft.com/office/drawing/2014/main" id="{167C9AE7-518A-E717-70F9-33CB1E281401}"/>
              </a:ext>
            </a:extLst>
          </p:cNvPr>
          <p:cNvSpPr/>
          <p:nvPr/>
        </p:nvSpPr>
        <p:spPr>
          <a:xfrm>
            <a:off x="1908777" y="4813612"/>
            <a:ext cx="458605" cy="356253"/>
          </a:xfrm>
          <a:prstGeom prst="rightArrow">
            <a:avLst/>
          </a:prstGeom>
          <a:solidFill>
            <a:srgbClr val="1F83C5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93A834-6849-F8C7-2557-8A69AB57A885}"/>
              </a:ext>
            </a:extLst>
          </p:cNvPr>
          <p:cNvSpPr txBox="1"/>
          <p:nvPr/>
        </p:nvSpPr>
        <p:spPr>
          <a:xfrm>
            <a:off x="2384053" y="4754319"/>
            <a:ext cx="61004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Uza </a:t>
            </a:r>
            <a:r>
              <a:rPr lang="en-US" sz="2400" dirty="0" err="1"/>
              <a:t>hodi</a:t>
            </a:r>
            <a:r>
              <a:rPr lang="en-US" sz="2400" dirty="0"/>
              <a:t> </a:t>
            </a:r>
            <a:r>
              <a:rPr lang="en-US" sz="2400" dirty="0" err="1"/>
              <a:t>identifika</a:t>
            </a:r>
            <a:r>
              <a:rPr lang="en-US" sz="2400" dirty="0"/>
              <a:t> dadus ne'ebé </a:t>
            </a:r>
            <a:r>
              <a:rPr lang="en-US" sz="2400" dirty="0" err="1"/>
              <a:t>presiza</a:t>
            </a:r>
            <a:r>
              <a:rPr lang="en-US" sz="2400" dirty="0"/>
              <a:t> para </a:t>
            </a:r>
            <a:r>
              <a:rPr lang="en-US" sz="2400" dirty="0" err="1"/>
              <a:t>hamosu</a:t>
            </a:r>
            <a:r>
              <a:rPr lang="en-US" sz="2400" dirty="0"/>
              <a:t> </a:t>
            </a:r>
            <a:r>
              <a:rPr lang="en-US" sz="2400" dirty="0" err="1"/>
              <a:t>produtu</a:t>
            </a:r>
            <a:r>
              <a:rPr lang="en-US" sz="2400" dirty="0"/>
              <a:t> sira </a:t>
            </a:r>
            <a:r>
              <a:rPr lang="en-US" sz="2400" dirty="0" err="1"/>
              <a:t>bazeia</a:t>
            </a:r>
            <a:r>
              <a:rPr lang="en-US" sz="2400" dirty="0"/>
              <a:t> ba SIG ne'ebé define </a:t>
            </a:r>
            <a:r>
              <a:rPr lang="en-US" sz="2400" dirty="0" err="1"/>
              <a:t>ona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91405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58;p10">
            <a:extLst>
              <a:ext uri="{FF2B5EF4-FFF2-40B4-BE49-F238E27FC236}">
                <a16:creationId xmlns:a16="http://schemas.microsoft.com/office/drawing/2014/main" id="{E18ABD9D-0226-D3B7-DBFB-A096721D0A56}"/>
              </a:ext>
            </a:extLst>
          </p:cNvPr>
          <p:cNvSpPr txBox="1"/>
          <p:nvPr/>
        </p:nvSpPr>
        <p:spPr>
          <a:xfrm>
            <a:off x="11653520" y="6492875"/>
            <a:ext cx="39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9AFD677-484E-9184-5D90-5EF86575CD32}"/>
              </a:ext>
            </a:extLst>
          </p:cNvPr>
          <p:cNvSpPr txBox="1">
            <a:spLocks/>
          </p:cNvSpPr>
          <p:nvPr/>
        </p:nvSpPr>
        <p:spPr>
          <a:xfrm>
            <a:off x="609990" y="793735"/>
            <a:ext cx="9816400" cy="91143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 err="1"/>
              <a:t>Konteúdu</a:t>
            </a:r>
            <a:r>
              <a:rPr lang="en-US" sz="2400" dirty="0"/>
              <a:t> </a:t>
            </a:r>
            <a:r>
              <a:rPr lang="en-US" sz="2400" dirty="0" err="1"/>
              <a:t>husi</a:t>
            </a:r>
            <a:r>
              <a:rPr lang="en-US" sz="2400" dirty="0"/>
              <a:t> </a:t>
            </a:r>
            <a:r>
              <a:rPr lang="en-US" sz="2400" dirty="0" err="1"/>
              <a:t>produtu</a:t>
            </a:r>
            <a:r>
              <a:rPr lang="en-US" sz="2400" dirty="0"/>
              <a:t> </a:t>
            </a:r>
            <a:r>
              <a:rPr lang="en-US" sz="2400" dirty="0" err="1"/>
              <a:t>sira</a:t>
            </a:r>
            <a:r>
              <a:rPr lang="en-US" sz="2400" dirty="0"/>
              <a:t> </a:t>
            </a:r>
            <a:r>
              <a:rPr lang="en-US" sz="2400" dirty="0" err="1"/>
              <a:t>ne'ebé</a:t>
            </a:r>
            <a:r>
              <a:rPr lang="en-US" sz="2400" dirty="0"/>
              <a:t> </a:t>
            </a:r>
            <a:r>
              <a:rPr lang="en-US" sz="2400" dirty="0" err="1"/>
              <a:t>identifika</a:t>
            </a:r>
            <a:r>
              <a:rPr lang="en-US" sz="2400" dirty="0"/>
              <a:t> </a:t>
            </a:r>
            <a:r>
              <a:rPr lang="en-US" sz="2400" dirty="0" err="1"/>
              <a:t>durante</a:t>
            </a:r>
            <a:r>
              <a:rPr lang="en-US" sz="2400" dirty="0"/>
              <a:t> </a:t>
            </a:r>
            <a:r>
              <a:rPr lang="en-US" sz="2400" dirty="0" err="1"/>
              <a:t>etapa</a:t>
            </a:r>
            <a:r>
              <a:rPr lang="en-US" sz="2400" dirty="0"/>
              <a:t> B </a:t>
            </a:r>
            <a:r>
              <a:rPr lang="en-US" sz="2400" dirty="0" err="1"/>
              <a:t>husi</a:t>
            </a:r>
            <a:r>
              <a:rPr lang="en-US" sz="2400" dirty="0"/>
              <a:t> </a:t>
            </a:r>
            <a:r>
              <a:rPr lang="en-US" sz="2400" dirty="0" err="1"/>
              <a:t>prosesu</a:t>
            </a:r>
            <a:r>
              <a:rPr lang="en-US" sz="2400" dirty="0"/>
              <a:t> geo-</a:t>
            </a:r>
            <a:r>
              <a:rPr lang="en-US" sz="2400" dirty="0" err="1"/>
              <a:t>abilitasaun</a:t>
            </a:r>
            <a:r>
              <a:rPr lang="en-US" sz="2400" dirty="0"/>
              <a:t> HIS define </a:t>
            </a:r>
            <a:r>
              <a:rPr lang="en-US" sz="2400" dirty="0" err="1"/>
              <a:t>dadus</a:t>
            </a:r>
            <a:r>
              <a:rPr lang="en-US" sz="2400" dirty="0"/>
              <a:t> </a:t>
            </a:r>
            <a:r>
              <a:rPr lang="en-US" sz="2400" dirty="0" err="1"/>
              <a:t>ne'ebé</a:t>
            </a:r>
            <a:r>
              <a:rPr lang="en-US" sz="2400" dirty="0"/>
              <a:t> </a:t>
            </a:r>
            <a:r>
              <a:rPr lang="en-US" sz="2400" dirty="0" err="1"/>
              <a:t>presiza</a:t>
            </a:r>
            <a:endParaRPr lang="fr-CH" sz="24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9BB6B72-6FFC-A4D9-4E71-F2596A70C467}"/>
              </a:ext>
            </a:extLst>
          </p:cNvPr>
          <p:cNvSpPr txBox="1">
            <a:spLocks/>
          </p:cNvSpPr>
          <p:nvPr/>
        </p:nvSpPr>
        <p:spPr>
          <a:xfrm>
            <a:off x="933547" y="1595271"/>
            <a:ext cx="2873682" cy="78520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Lista </a:t>
            </a:r>
            <a:r>
              <a:rPr lang="en-US" sz="2400" dirty="0" err="1"/>
              <a:t>mestre</a:t>
            </a:r>
            <a:r>
              <a:rPr lang="en-US" sz="2400" dirty="0"/>
              <a:t> </a:t>
            </a:r>
            <a:r>
              <a:rPr lang="en-US" sz="2400" dirty="0" err="1"/>
              <a:t>sira</a:t>
            </a: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err="1"/>
              <a:t>Dadus</a:t>
            </a:r>
            <a:r>
              <a:rPr lang="en-US" sz="2400" dirty="0"/>
              <a:t> </a:t>
            </a:r>
            <a:r>
              <a:rPr lang="en-US" sz="2400" dirty="0" err="1"/>
              <a:t>jeoespasiál</a:t>
            </a: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err="1"/>
              <a:t>Dadus</a:t>
            </a:r>
            <a:r>
              <a:rPr lang="en-US" sz="2400" dirty="0"/>
              <a:t> </a:t>
            </a:r>
            <a:r>
              <a:rPr lang="en-US" sz="2400" dirty="0" err="1"/>
              <a:t>estatístiku</a:t>
            </a: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err="1"/>
              <a:t>Parametru</a:t>
            </a:r>
            <a:r>
              <a:rPr lang="en-US" sz="2400" dirty="0"/>
              <a:t> </a:t>
            </a:r>
            <a:r>
              <a:rPr lang="en-US" sz="2400" dirty="0" err="1"/>
              <a:t>sira</a:t>
            </a:r>
            <a:r>
              <a:rPr lang="en-US" sz="2400" dirty="0"/>
              <a:t> </a:t>
            </a:r>
            <a:r>
              <a:rPr lang="en-US" sz="2400" dirty="0" err="1"/>
              <a:t>hatama</a:t>
            </a:r>
            <a:r>
              <a:rPr lang="en-US" sz="2400" dirty="0"/>
              <a:t> </a:t>
            </a:r>
            <a:r>
              <a:rPr lang="en-US" sz="2400" dirty="0" err="1"/>
              <a:t>nian</a:t>
            </a:r>
            <a:endParaRPr lang="en-US" sz="240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E885A60-9B36-F240-5E80-DD56288D9481}"/>
              </a:ext>
            </a:extLst>
          </p:cNvPr>
          <p:cNvSpPr txBox="1">
            <a:spLocks/>
          </p:cNvSpPr>
          <p:nvPr/>
        </p:nvSpPr>
        <p:spPr>
          <a:xfrm>
            <a:off x="1068340" y="3505890"/>
            <a:ext cx="2975024" cy="80972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300" dirty="0"/>
              <a:t>Sei </a:t>
            </a:r>
            <a:r>
              <a:rPr lang="en-US" sz="2300" dirty="0" err="1"/>
              <a:t>depende</a:t>
            </a:r>
            <a:r>
              <a:rPr lang="en-US" sz="2300" dirty="0"/>
              <a:t> </a:t>
            </a:r>
            <a:r>
              <a:rPr lang="en-US" sz="2300" dirty="0" err="1"/>
              <a:t>ba</a:t>
            </a:r>
            <a:r>
              <a:rPr lang="en-US" sz="2300" dirty="0"/>
              <a:t> </a:t>
            </a:r>
            <a:r>
              <a:rPr lang="en-US" sz="2300" dirty="0" err="1"/>
              <a:t>aplikasaun</a:t>
            </a:r>
            <a:r>
              <a:rPr lang="en-US" sz="2300" dirty="0"/>
              <a:t> </a:t>
            </a:r>
            <a:r>
              <a:rPr lang="en-US" sz="2300" dirty="0" err="1"/>
              <a:t>dadus</a:t>
            </a:r>
            <a:r>
              <a:rPr lang="en-US" sz="2300" dirty="0"/>
              <a:t> </a:t>
            </a:r>
            <a:r>
              <a:rPr lang="en-US" sz="2300" dirty="0" err="1"/>
              <a:t>jeoespasiál</a:t>
            </a:r>
            <a:r>
              <a:rPr lang="en-US" sz="2300" dirty="0"/>
              <a:t> no </a:t>
            </a:r>
            <a:r>
              <a:rPr lang="en-US" sz="2300" dirty="0" err="1"/>
              <a:t>teknolojia</a:t>
            </a:r>
            <a:r>
              <a:rPr lang="en-US" sz="2300" dirty="0"/>
              <a:t> </a:t>
            </a:r>
            <a:r>
              <a:rPr lang="en-US" sz="2300" dirty="0" err="1"/>
              <a:t>sira</a:t>
            </a:r>
            <a:endParaRPr lang="en-US" sz="23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0875DDB-85D4-91F4-8B6C-6097CD7C9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986" y="278558"/>
            <a:ext cx="860833" cy="12185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Right Arrow 14">
            <a:extLst>
              <a:ext uri="{FF2B5EF4-FFF2-40B4-BE49-F238E27FC236}">
                <a16:creationId xmlns:a16="http://schemas.microsoft.com/office/drawing/2014/main" id="{78EDCC89-09E0-5998-49C9-B6E517B54067}"/>
              </a:ext>
            </a:extLst>
          </p:cNvPr>
          <p:cNvSpPr/>
          <p:nvPr/>
        </p:nvSpPr>
        <p:spPr>
          <a:xfrm>
            <a:off x="609990" y="3604378"/>
            <a:ext cx="458605" cy="356253"/>
          </a:xfrm>
          <a:prstGeom prst="rightArrow">
            <a:avLst/>
          </a:prstGeom>
          <a:solidFill>
            <a:srgbClr val="1F83C5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32ACDBB-3B46-D62B-9D4C-5DD81157B7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3439"/>
          <a:stretch/>
        </p:blipFill>
        <p:spPr>
          <a:xfrm>
            <a:off x="4110316" y="1741414"/>
            <a:ext cx="3618570" cy="424346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D01746F-DEA1-FC66-7943-161DD81A1110}"/>
              </a:ext>
            </a:extLst>
          </p:cNvPr>
          <p:cNvSpPr/>
          <p:nvPr/>
        </p:nvSpPr>
        <p:spPr>
          <a:xfrm>
            <a:off x="5795776" y="2076222"/>
            <a:ext cx="484094" cy="1677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EC014D3-4B23-D178-5B83-C8916D71ABAF}"/>
              </a:ext>
            </a:extLst>
          </p:cNvPr>
          <p:cNvSpPr/>
          <p:nvPr/>
        </p:nvSpPr>
        <p:spPr>
          <a:xfrm>
            <a:off x="6760575" y="2076222"/>
            <a:ext cx="484094" cy="1677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32E66053-DED0-2358-EE7E-68AD07868EF9}"/>
              </a:ext>
            </a:extLst>
          </p:cNvPr>
          <p:cNvSpPr txBox="1">
            <a:spLocks/>
          </p:cNvSpPr>
          <p:nvPr/>
        </p:nvSpPr>
        <p:spPr>
          <a:xfrm>
            <a:off x="6551598" y="1417145"/>
            <a:ext cx="3207543" cy="35625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err="1"/>
              <a:t>Ezemplu</a:t>
            </a:r>
            <a:r>
              <a:rPr lang="en-US" sz="1600" dirty="0"/>
              <a:t> </a:t>
            </a:r>
            <a:r>
              <a:rPr lang="en-US" sz="1600" dirty="0" err="1"/>
              <a:t>ba</a:t>
            </a:r>
            <a:r>
              <a:rPr lang="en-US" sz="1600" dirty="0"/>
              <a:t> </a:t>
            </a:r>
            <a:r>
              <a:rPr lang="en-US" sz="1600" dirty="0" err="1"/>
              <a:t>mikroplaneamentu</a:t>
            </a:r>
            <a:endParaRPr lang="en-US" sz="160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BA66A0FA-1456-5BD2-DA26-CD5F66390D1D}"/>
              </a:ext>
            </a:extLst>
          </p:cNvPr>
          <p:cNvSpPr txBox="1">
            <a:spLocks/>
          </p:cNvSpPr>
          <p:nvPr/>
        </p:nvSpPr>
        <p:spPr>
          <a:xfrm>
            <a:off x="1068339" y="5113988"/>
            <a:ext cx="2988973" cy="46321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300" dirty="0" err="1"/>
              <a:t>Ezemplu</a:t>
            </a:r>
            <a:r>
              <a:rPr lang="en-US" sz="2300" dirty="0"/>
              <a:t> </a:t>
            </a:r>
            <a:r>
              <a:rPr lang="en-US" sz="2300" dirty="0" err="1"/>
              <a:t>sira</a:t>
            </a:r>
            <a:r>
              <a:rPr lang="en-US" sz="2300" dirty="0"/>
              <a:t> </a:t>
            </a:r>
            <a:r>
              <a:rPr lang="en-US" sz="2300" dirty="0" err="1"/>
              <a:t>iha</a:t>
            </a:r>
            <a:r>
              <a:rPr lang="en-US" sz="2300" dirty="0"/>
              <a:t> </a:t>
            </a:r>
            <a:r>
              <a:rPr lang="en-US" sz="2300" dirty="0" err="1"/>
              <a:t>liman</a:t>
            </a:r>
            <a:r>
              <a:rPr lang="en-US" sz="2300" dirty="0"/>
              <a:t>-loos </a:t>
            </a:r>
            <a:r>
              <a:rPr lang="en-US" sz="2300" dirty="0" err="1"/>
              <a:t>ba</a:t>
            </a:r>
            <a:r>
              <a:rPr lang="en-US" sz="2300" dirty="0"/>
              <a:t> </a:t>
            </a:r>
            <a:r>
              <a:rPr lang="en-US" sz="2300" dirty="0" err="1"/>
              <a:t>mikroplaneamentu</a:t>
            </a:r>
            <a:endParaRPr lang="en-US" sz="2300" dirty="0"/>
          </a:p>
        </p:txBody>
      </p:sp>
      <p:sp>
        <p:nvSpPr>
          <p:cNvPr id="28" name="Right Arrow 14">
            <a:extLst>
              <a:ext uri="{FF2B5EF4-FFF2-40B4-BE49-F238E27FC236}">
                <a16:creationId xmlns:a16="http://schemas.microsoft.com/office/drawing/2014/main" id="{214C2847-9A75-325F-FCE3-E9B919937DF5}"/>
              </a:ext>
            </a:extLst>
          </p:cNvPr>
          <p:cNvSpPr/>
          <p:nvPr/>
        </p:nvSpPr>
        <p:spPr>
          <a:xfrm>
            <a:off x="609990" y="5201738"/>
            <a:ext cx="458605" cy="356253"/>
          </a:xfrm>
          <a:prstGeom prst="rightArrow">
            <a:avLst/>
          </a:prstGeom>
          <a:solidFill>
            <a:srgbClr val="1F83C5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F597EF4-AB54-78B1-27D7-606DB44418F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2082"/>
          <a:stretch/>
        </p:blipFill>
        <p:spPr>
          <a:xfrm>
            <a:off x="7824630" y="1741414"/>
            <a:ext cx="4226400" cy="432285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1EAA378-73EF-45B5-19AD-E886BAE043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104" t="14180" r="59445" b="81299"/>
          <a:stretch/>
        </p:blipFill>
        <p:spPr>
          <a:xfrm>
            <a:off x="6159217" y="2052059"/>
            <a:ext cx="187605" cy="19187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DBAF07E-3722-085A-C78D-AE3556EF53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104" t="14180" r="59445" b="81299"/>
          <a:stretch/>
        </p:blipFill>
        <p:spPr>
          <a:xfrm>
            <a:off x="7104936" y="2052059"/>
            <a:ext cx="187605" cy="1918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60F4546-3F3F-34E4-389B-2BFAA0E200A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0520" t="38265" r="10441" b="47050"/>
          <a:stretch/>
        </p:blipFill>
        <p:spPr>
          <a:xfrm>
            <a:off x="11582010" y="1336262"/>
            <a:ext cx="356950" cy="32168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40BD60D-B6EF-F9C2-E16B-9BE03F734EE0}"/>
              </a:ext>
            </a:extLst>
          </p:cNvPr>
          <p:cNvSpPr txBox="1">
            <a:spLocks/>
          </p:cNvSpPr>
          <p:nvPr/>
        </p:nvSpPr>
        <p:spPr>
          <a:xfrm>
            <a:off x="1524000" y="98050"/>
            <a:ext cx="9144000" cy="476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fr-CH" sz="3200" b="1">
                <a:solidFill>
                  <a:srgbClr val="002147"/>
                </a:solidFill>
                <a:latin typeface="+mn-lt"/>
              </a:rPr>
              <a:t>Define nesesidade dadus nian</a:t>
            </a:r>
            <a:endParaRPr lang="fr-CH" sz="3200" b="1" dirty="0">
              <a:solidFill>
                <a:srgbClr val="002147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7659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D454B6A-4CCB-3CA0-7321-B421DD735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7054" y="927999"/>
            <a:ext cx="3863827" cy="450869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DFA8AD6-ED5C-EEDB-172E-B227906F0158}"/>
              </a:ext>
            </a:extLst>
          </p:cNvPr>
          <p:cNvSpPr/>
          <p:nvPr/>
        </p:nvSpPr>
        <p:spPr>
          <a:xfrm>
            <a:off x="8735541" y="3003176"/>
            <a:ext cx="1503834" cy="153766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0B72241-C96D-B4B4-6AA9-48CC1F6FD359}"/>
              </a:ext>
            </a:extLst>
          </p:cNvPr>
          <p:cNvSpPr txBox="1">
            <a:spLocks/>
          </p:cNvSpPr>
          <p:nvPr/>
        </p:nvSpPr>
        <p:spPr>
          <a:xfrm>
            <a:off x="1" y="59951"/>
            <a:ext cx="12192000" cy="51218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>
                <a:solidFill>
                  <a:srgbClr val="002147"/>
                </a:solidFill>
                <a:latin typeface="+mn-lt"/>
              </a:rPr>
              <a:t>Define </a:t>
            </a:r>
            <a:r>
              <a:rPr lang="en-US" sz="3200" b="1" dirty="0" err="1">
                <a:solidFill>
                  <a:srgbClr val="002147"/>
                </a:solidFill>
                <a:latin typeface="+mn-lt"/>
              </a:rPr>
              <a:t>terminolojia</a:t>
            </a:r>
            <a:r>
              <a:rPr lang="en-US" sz="3200" b="1" dirty="0">
                <a:solidFill>
                  <a:srgbClr val="002147"/>
                </a:solidFill>
                <a:latin typeface="+mn-lt"/>
              </a:rPr>
              <a:t>, </a:t>
            </a:r>
            <a:r>
              <a:rPr lang="en-US" sz="3200" b="1" dirty="0" err="1">
                <a:solidFill>
                  <a:srgbClr val="002147"/>
                </a:solidFill>
                <a:latin typeface="+mn-lt"/>
              </a:rPr>
              <a:t>espesifikasaun</a:t>
            </a:r>
            <a:r>
              <a:rPr lang="en-US" sz="32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2147"/>
                </a:solidFill>
                <a:latin typeface="+mn-lt"/>
              </a:rPr>
              <a:t>dadus</a:t>
            </a:r>
            <a:r>
              <a:rPr lang="en-US" sz="3200" b="1" dirty="0">
                <a:solidFill>
                  <a:srgbClr val="002147"/>
                </a:solidFill>
                <a:latin typeface="+mn-lt"/>
              </a:rPr>
              <a:t>, no </a:t>
            </a:r>
            <a:r>
              <a:rPr lang="en-US" sz="3200" b="1" dirty="0" err="1">
                <a:solidFill>
                  <a:srgbClr val="002147"/>
                </a:solidFill>
                <a:latin typeface="+mn-lt"/>
              </a:rPr>
              <a:t>referénsia</a:t>
            </a:r>
            <a:r>
              <a:rPr lang="en-US" sz="32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2147"/>
                </a:solidFill>
                <a:latin typeface="+mn-lt"/>
              </a:rPr>
              <a:t>sira</a:t>
            </a:r>
            <a:endParaRPr lang="fr-CH" altLang="en-US" sz="3200" b="1" dirty="0">
              <a:solidFill>
                <a:srgbClr val="002147"/>
              </a:solidFill>
              <a:latin typeface="+mn-lt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2BECBCBE-5CB9-089A-D46A-0C6D97787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24" y="809858"/>
            <a:ext cx="6709085" cy="78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vl="0" algn="just"/>
            <a:r>
              <a:rPr lang="en-US" sz="2400" dirty="0" err="1"/>
              <a:t>Defini</a:t>
            </a:r>
            <a:r>
              <a:rPr lang="en-US" sz="2400" dirty="0"/>
              <a:t> </a:t>
            </a:r>
            <a:r>
              <a:rPr lang="en-US" sz="2400" dirty="0" err="1"/>
              <a:t>terminolojia</a:t>
            </a:r>
            <a:r>
              <a:rPr lang="en-US" sz="2400" dirty="0"/>
              <a:t> no </a:t>
            </a:r>
            <a:r>
              <a:rPr lang="en-US" sz="2400" dirty="0" err="1"/>
              <a:t>garante</a:t>
            </a:r>
            <a:r>
              <a:rPr lang="en-US" sz="2400" dirty="0"/>
              <a:t> </a:t>
            </a:r>
            <a:r>
              <a:rPr lang="en-US" sz="2400" dirty="0" err="1"/>
              <a:t>katak</a:t>
            </a:r>
            <a:r>
              <a:rPr lang="en-US" sz="2400" dirty="0"/>
              <a:t> </a:t>
            </a:r>
            <a:r>
              <a:rPr lang="en-US" sz="2400" dirty="0" err="1"/>
              <a:t>autór</a:t>
            </a:r>
            <a:r>
              <a:rPr lang="en-US" sz="2400" dirty="0"/>
              <a:t> </a:t>
            </a:r>
            <a:r>
              <a:rPr lang="en-US" sz="2400" dirty="0" err="1"/>
              <a:t>hotu-hotu</a:t>
            </a:r>
            <a:r>
              <a:rPr lang="en-US" sz="2400" dirty="0"/>
              <a:t> </a:t>
            </a:r>
            <a:r>
              <a:rPr lang="en-US" sz="2400" dirty="0" err="1"/>
              <a:t>ne'ebé</a:t>
            </a:r>
            <a:r>
              <a:rPr lang="en-US" sz="2400" dirty="0"/>
              <a:t> </a:t>
            </a:r>
            <a:r>
              <a:rPr lang="en-US" sz="2400" dirty="0" err="1"/>
              <a:t>envolve</a:t>
            </a:r>
            <a:r>
              <a:rPr lang="en-US" sz="2400" dirty="0"/>
              <a:t> </a:t>
            </a:r>
            <a:r>
              <a:rPr lang="en-US" sz="2400" dirty="0" err="1"/>
              <a:t>ko'alia</a:t>
            </a:r>
            <a:r>
              <a:rPr lang="en-US" sz="2400" dirty="0"/>
              <a:t> </a:t>
            </a:r>
            <a:r>
              <a:rPr lang="en-US" sz="2400" dirty="0" err="1"/>
              <a:t>lian</a:t>
            </a:r>
            <a:r>
              <a:rPr lang="en-US" sz="2400" dirty="0"/>
              <a:t> </a:t>
            </a:r>
            <a:r>
              <a:rPr lang="en-US" sz="2400" dirty="0" err="1"/>
              <a:t>ne'ebé</a:t>
            </a:r>
            <a:r>
              <a:rPr lang="en-US" sz="2400" dirty="0"/>
              <a:t> </a:t>
            </a:r>
            <a:r>
              <a:rPr lang="en-US" sz="2400" dirty="0" err="1"/>
              <a:t>hanesan</a:t>
            </a:r>
            <a:r>
              <a:rPr lang="en-US" sz="2400" dirty="0"/>
              <a:t>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AD751BE-0A51-0582-EE49-210603374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68" y="1817741"/>
            <a:ext cx="6693142" cy="2356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vl="0" algn="just"/>
            <a:r>
              <a:rPr lang="en-US" sz="2400" dirty="0" err="1"/>
              <a:t>Espesifikasaun</a:t>
            </a:r>
            <a:r>
              <a:rPr lang="en-US" sz="2400" dirty="0"/>
              <a:t> </a:t>
            </a:r>
            <a:r>
              <a:rPr lang="en-US" sz="2400" dirty="0" err="1"/>
              <a:t>dadus</a:t>
            </a:r>
            <a:r>
              <a:rPr lang="en-US" sz="2400" dirty="0"/>
              <a:t> no </a:t>
            </a:r>
            <a:r>
              <a:rPr lang="en-US" sz="2400" dirty="0" err="1"/>
              <a:t>referénsia</a:t>
            </a:r>
            <a:r>
              <a:rPr lang="en-US" sz="2400" dirty="0"/>
              <a:t> rai </a:t>
            </a:r>
            <a:r>
              <a:rPr lang="en-US" sz="2400" dirty="0" err="1"/>
              <a:t>nian</a:t>
            </a:r>
            <a:r>
              <a:rPr lang="en-US" sz="2400" dirty="0"/>
              <a:t> (</a:t>
            </a:r>
            <a:r>
              <a:rPr lang="en-US" sz="2400" dirty="0" err="1"/>
              <a:t>imajen</a:t>
            </a:r>
            <a:r>
              <a:rPr lang="en-US" sz="2400" dirty="0"/>
              <a:t> </a:t>
            </a:r>
            <a:r>
              <a:rPr lang="en-US" sz="2400" dirty="0" err="1"/>
              <a:t>satélite</a:t>
            </a:r>
            <a:r>
              <a:rPr lang="en-US" sz="2400" dirty="0"/>
              <a:t>, </a:t>
            </a:r>
            <a:r>
              <a:rPr lang="en-US" sz="2400" dirty="0" err="1"/>
              <a:t>lista</a:t>
            </a:r>
            <a:r>
              <a:rPr lang="en-US" sz="2400" dirty="0"/>
              <a:t> </a:t>
            </a:r>
            <a:r>
              <a:rPr lang="en-US" sz="2400" dirty="0" err="1"/>
              <a:t>mestre</a:t>
            </a:r>
            <a:r>
              <a:rPr lang="en-US" sz="2400" dirty="0"/>
              <a:t> </a:t>
            </a:r>
            <a:r>
              <a:rPr lang="en-US" sz="2400" dirty="0" err="1"/>
              <a:t>sira</a:t>
            </a:r>
            <a:r>
              <a:rPr lang="en-US" sz="2400" dirty="0"/>
              <a:t>) </a:t>
            </a:r>
            <a:r>
              <a:rPr lang="en-US" sz="2400" dirty="0" err="1"/>
              <a:t>fornese</a:t>
            </a:r>
            <a:r>
              <a:rPr lang="en-US" sz="2400" dirty="0"/>
              <a:t> </a:t>
            </a:r>
            <a:r>
              <a:rPr lang="en-US" sz="2400" dirty="0" err="1"/>
              <a:t>kritériu</a:t>
            </a:r>
            <a:r>
              <a:rPr lang="en-US" sz="2400" dirty="0"/>
              <a:t> </a:t>
            </a:r>
            <a:r>
              <a:rPr lang="en-US" sz="2400" dirty="0" err="1"/>
              <a:t>sira</a:t>
            </a:r>
            <a:r>
              <a:rPr lang="en-US" sz="2400" dirty="0"/>
              <a:t> </a:t>
            </a:r>
            <a:r>
              <a:rPr lang="en-US" sz="2400" dirty="0" err="1"/>
              <a:t>ne'ebé</a:t>
            </a:r>
            <a:r>
              <a:rPr lang="en-US" sz="2400" dirty="0"/>
              <a:t> </a:t>
            </a:r>
            <a:r>
              <a:rPr lang="en-US" sz="2400" dirty="0" err="1"/>
              <a:t>bele</a:t>
            </a:r>
            <a:r>
              <a:rPr lang="en-US" sz="2400" dirty="0"/>
              <a:t> </a:t>
            </a:r>
            <a:r>
              <a:rPr lang="en-US" sz="2400" dirty="0" err="1"/>
              <a:t>sukat</a:t>
            </a:r>
            <a:r>
              <a:rPr lang="en-US" sz="2400" dirty="0"/>
              <a:t> </a:t>
            </a:r>
            <a:r>
              <a:rPr lang="en-US" sz="2400" dirty="0" err="1"/>
              <a:t>hodi</a:t>
            </a:r>
            <a:r>
              <a:rPr lang="en-US" sz="2400" dirty="0"/>
              <a:t> </a:t>
            </a:r>
            <a:r>
              <a:rPr lang="en-US" sz="2400" dirty="0" err="1"/>
              <a:t>avalia</a:t>
            </a:r>
            <a:r>
              <a:rPr lang="en-US" sz="2400" dirty="0"/>
              <a:t> no </a:t>
            </a:r>
            <a:r>
              <a:rPr lang="en-US" sz="2400" dirty="0" err="1"/>
              <a:t>hadi'a</a:t>
            </a:r>
            <a:r>
              <a:rPr lang="en-US" sz="2400" dirty="0"/>
              <a:t> </a:t>
            </a:r>
            <a:r>
              <a:rPr lang="en-US" sz="2400" dirty="0" err="1"/>
              <a:t>kualidade</a:t>
            </a:r>
            <a:r>
              <a:rPr lang="en-US" sz="2400" dirty="0"/>
              <a:t> </a:t>
            </a:r>
            <a:r>
              <a:rPr lang="en-US" sz="2400" dirty="0" err="1"/>
              <a:t>dadus</a:t>
            </a:r>
            <a:r>
              <a:rPr lang="en-US" sz="2400" dirty="0"/>
              <a:t> </a:t>
            </a:r>
            <a:r>
              <a:rPr lang="en-US" sz="2400" dirty="0" err="1"/>
              <a:t>jeoespasiál</a:t>
            </a:r>
            <a:r>
              <a:rPr lang="en-US" sz="2400" dirty="0"/>
              <a:t> </a:t>
            </a:r>
            <a:r>
              <a:rPr lang="en-US" sz="2400" dirty="0" err="1"/>
              <a:t>nian</a:t>
            </a:r>
            <a:r>
              <a:rPr lang="en-US" sz="2400" dirty="0"/>
              <a:t> </a:t>
            </a:r>
            <a:r>
              <a:rPr lang="en-US" sz="2400" dirty="0" err="1"/>
              <a:t>iha</a:t>
            </a:r>
            <a:r>
              <a:rPr lang="en-US" sz="2400" dirty="0"/>
              <a:t> </a:t>
            </a:r>
            <a:r>
              <a:rPr lang="en-US" sz="2400" dirty="0" err="1"/>
              <a:t>dimensaun</a:t>
            </a:r>
            <a:r>
              <a:rPr lang="en-US" sz="2400" dirty="0"/>
              <a:t> 6 </a:t>
            </a:r>
            <a:r>
              <a:rPr lang="en-US" sz="2400" dirty="0" err="1"/>
              <a:t>kualidade</a:t>
            </a:r>
            <a:r>
              <a:rPr lang="en-US" sz="2400" dirty="0"/>
              <a:t> </a:t>
            </a:r>
            <a:r>
              <a:rPr lang="en-US" sz="2400" dirty="0" err="1"/>
              <a:t>dadus</a:t>
            </a:r>
            <a:r>
              <a:rPr lang="en-US" sz="2400" dirty="0"/>
              <a:t> </a:t>
            </a:r>
            <a:r>
              <a:rPr lang="en-US" sz="2400" dirty="0" err="1"/>
              <a:t>nian</a:t>
            </a:r>
            <a:r>
              <a:rPr lang="en-US" sz="2400" dirty="0"/>
              <a:t> (</a:t>
            </a:r>
            <a:r>
              <a:rPr lang="en-US" sz="2400" dirty="0" err="1"/>
              <a:t>kompletu</a:t>
            </a:r>
            <a:r>
              <a:rPr lang="en-US" sz="2400" dirty="0"/>
              <a:t>, </a:t>
            </a:r>
            <a:r>
              <a:rPr lang="en-US" sz="2400" dirty="0" err="1"/>
              <a:t>uniku</a:t>
            </a:r>
            <a:r>
              <a:rPr lang="en-US" sz="2400" dirty="0"/>
              <a:t>, </a:t>
            </a:r>
            <a:r>
              <a:rPr lang="en-US" sz="2400" dirty="0" err="1"/>
              <a:t>oportunidade</a:t>
            </a:r>
            <a:r>
              <a:rPr lang="en-US" sz="2400" dirty="0"/>
              <a:t>, </a:t>
            </a:r>
            <a:r>
              <a:rPr lang="en-US" sz="2400" dirty="0" err="1"/>
              <a:t>akurasi</a:t>
            </a:r>
            <a:r>
              <a:rPr lang="en-US" sz="2400" dirty="0"/>
              <a:t>, </a:t>
            </a:r>
            <a:r>
              <a:rPr lang="en-US" sz="2400" dirty="0" err="1"/>
              <a:t>validade</a:t>
            </a:r>
            <a:r>
              <a:rPr lang="en-US" sz="2400" dirty="0"/>
              <a:t> no </a:t>
            </a:r>
            <a:r>
              <a:rPr lang="en-US" sz="2400" dirty="0" err="1"/>
              <a:t>konsisténsia</a:t>
            </a:r>
            <a:r>
              <a:rPr lang="en-US" sz="2400" dirty="0"/>
              <a:t>).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9336019F-2E97-A174-5172-01129B392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5781" y="4540845"/>
            <a:ext cx="1388269" cy="1175147"/>
          </a:xfrm>
          <a:prstGeom prst="rect">
            <a:avLst/>
          </a:prstGeom>
          <a:solidFill>
            <a:srgbClr val="000000">
              <a:shade val="95000"/>
            </a:srgbClr>
          </a:solidFill>
          <a:ln w="31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cxnSp>
        <p:nvCxnSpPr>
          <p:cNvPr id="11" name="Straight Connector 8">
            <a:extLst>
              <a:ext uri="{FF2B5EF4-FFF2-40B4-BE49-F238E27FC236}">
                <a16:creationId xmlns:a16="http://schemas.microsoft.com/office/drawing/2014/main" id="{30B4B0B5-D1BB-DB73-F0E1-4314DCB084C9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364016" y="5340888"/>
            <a:ext cx="571500" cy="594122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ectangle 266">
            <a:extLst>
              <a:ext uri="{FF2B5EF4-FFF2-40B4-BE49-F238E27FC236}">
                <a16:creationId xmlns:a16="http://schemas.microsoft.com/office/drawing/2014/main" id="{937BFF6C-D06D-6252-1F11-CEC96E260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5517" y="5812376"/>
            <a:ext cx="733425" cy="2750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7866" tIns="33338" rIns="67866" bIns="33338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500" dirty="0">
                <a:latin typeface="+mj-lt"/>
              </a:rPr>
              <a:t>890 m</a:t>
            </a:r>
          </a:p>
        </p:txBody>
      </p:sp>
      <p:pic>
        <p:nvPicPr>
          <p:cNvPr id="15" name="Picture 11" descr="coordinate_syst.jpg">
            <a:extLst>
              <a:ext uri="{FF2B5EF4-FFF2-40B4-BE49-F238E27FC236}">
                <a16:creationId xmlns:a16="http://schemas.microsoft.com/office/drawing/2014/main" id="{DBFDD1AC-328F-9786-AA96-765FB90895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60" y="4484696"/>
            <a:ext cx="1478325" cy="133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258;p10">
            <a:extLst>
              <a:ext uri="{FF2B5EF4-FFF2-40B4-BE49-F238E27FC236}">
                <a16:creationId xmlns:a16="http://schemas.microsoft.com/office/drawing/2014/main" id="{F7472B15-7E14-1A7F-CFD0-8483083EC386}"/>
              </a:ext>
            </a:extLst>
          </p:cNvPr>
          <p:cNvSpPr txBox="1"/>
          <p:nvPr/>
        </p:nvSpPr>
        <p:spPr>
          <a:xfrm>
            <a:off x="11653520" y="6492875"/>
            <a:ext cx="39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ight Arrow 14">
            <a:extLst>
              <a:ext uri="{FF2B5EF4-FFF2-40B4-BE49-F238E27FC236}">
                <a16:creationId xmlns:a16="http://schemas.microsoft.com/office/drawing/2014/main" id="{98A365E8-06B0-516D-6475-FEA192A6CB4D}"/>
              </a:ext>
            </a:extLst>
          </p:cNvPr>
          <p:cNvSpPr/>
          <p:nvPr/>
        </p:nvSpPr>
        <p:spPr>
          <a:xfrm>
            <a:off x="6110372" y="5456123"/>
            <a:ext cx="458605" cy="356253"/>
          </a:xfrm>
          <a:prstGeom prst="rightArrow">
            <a:avLst/>
          </a:prstGeom>
          <a:solidFill>
            <a:srgbClr val="1F83C5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A3F587-E1D8-B984-A8F1-54C017C3E64B}"/>
              </a:ext>
            </a:extLst>
          </p:cNvPr>
          <p:cNvSpPr txBox="1"/>
          <p:nvPr/>
        </p:nvSpPr>
        <p:spPr>
          <a:xfrm>
            <a:off x="6585648" y="5396830"/>
            <a:ext cx="50678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Ita sei fila fali ba ida-ne'e iha Sesaun 13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21718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5d77ab39-99b3-4b56-8024-34505d31c567"/>
</p:tagLst>
</file>

<file path=ppt/theme/theme1.xml><?xml version="1.0" encoding="utf-8"?>
<a:theme xmlns:a="http://schemas.openxmlformats.org/drawingml/2006/main" name="MORU Epi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RU Epi NEW 4_3 191018.potx" id="{98E674E4-836A-45AF-B6ED-DC325EA403FB}" vid="{9AECCC77-F4DD-49CF-91A4-43ED9B9F4A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GF_IDN_MORU-HGL_ve1</Template>
  <TotalTime>5341</TotalTime>
  <Words>1145</Words>
  <Application>Microsoft Office PowerPoint</Application>
  <PresentationFormat>Widescreen</PresentationFormat>
  <Paragraphs>119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SimSun</vt:lpstr>
      <vt:lpstr>Arial</vt:lpstr>
      <vt:lpstr>Calibri</vt:lpstr>
      <vt:lpstr>Calibri Light</vt:lpstr>
      <vt:lpstr>MORU Epi</vt:lpstr>
      <vt:lpstr>PowerPoint Presentation</vt:lpstr>
      <vt:lpstr>PowerPoint Presentation</vt:lpstr>
      <vt:lpstr>Siklu jestaun dadus jeoespasiál</vt:lpstr>
      <vt:lpstr>PowerPoint Presentation</vt:lpstr>
      <vt:lpstr>PowerPoint Presentation</vt:lpstr>
      <vt:lpstr>Dokumenta nia prosesu</vt:lpstr>
      <vt:lpstr>Define nesesidade dadus nian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Izay Pantanilla</dc:creator>
  <cp:lastModifiedBy>Izay Pantanilla</cp:lastModifiedBy>
  <cp:revision>332</cp:revision>
  <dcterms:created xsi:type="dcterms:W3CDTF">2021-09-02T13:03:17Z</dcterms:created>
  <dcterms:modified xsi:type="dcterms:W3CDTF">2026-06-18T14:20:51Z</dcterms:modified>
</cp:coreProperties>
</file>