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787" r:id="rId2"/>
    <p:sldId id="2788" r:id="rId3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49" y="67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9DC60-9CEA-3E48-F0A6-D5F78DEF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068E5-9CFB-62A7-1206-ED77BE895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186CD-230F-20A2-B545-133F0FA84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E2A6D-0C30-F2FA-794C-2EC9B02167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1245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B45AD-1DA4-AB07-DC4C-F7185CF1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9AFDD7-188A-D99C-109B-AA15D42E3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3C36B-4BF4-4868-7A6C-A29FEAF4F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AE200-C96E-0676-7BF4-44132690D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0952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53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3927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0" r:id="rId13"/>
    <p:sldLayoutId id="214748369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ABE6C-4C5A-305E-7810-49E6DDD8B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FF045D5B-D984-E1C8-D9CF-06C2BB4C1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Session 7: Verification of the installation of the GNSS app and QGIS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60B69A5-76F6-C2FB-7C11-2ED9FADEF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Introduction to geospatial data management</a:t>
            </a:r>
          </a:p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and technologies for Health Programs training workshop - Timor Leste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28D8D-D22F-72E7-76ED-146B5C2EC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0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3689C-B52B-BE6D-A825-28FF58A41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D56E0-9A7A-1329-8CC0-438F87E3E546}"/>
              </a:ext>
            </a:extLst>
          </p:cNvPr>
          <p:cNvSpPr txBox="1">
            <a:spLocks/>
          </p:cNvSpPr>
          <p:nvPr/>
        </p:nvSpPr>
        <p:spPr>
          <a:xfrm>
            <a:off x="0" y="96372"/>
            <a:ext cx="12192000" cy="55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altLang="en-US" dirty="0"/>
              <a:t>Installation steps sent prior to the training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ED9D5F-BF2E-7366-2449-4061383F5535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762000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US" altLang="en-US" sz="1200" smtClean="0">
                <a:solidFill>
                  <a:schemeClr val="bg1"/>
                </a:solidFill>
              </a:rPr>
              <a:pPr/>
              <a:t>2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622A0-8093-5C77-E221-4A2A7924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53" y="1927161"/>
            <a:ext cx="5360895" cy="3003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C569C-F006-4397-3124-149F261F3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364" y="814776"/>
            <a:ext cx="2499381" cy="1956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42CA2-DD76-1CA8-117C-4226FDBEC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475" y="4580817"/>
            <a:ext cx="2528146" cy="1375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7F020-6921-857A-105F-62CD061698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12" y="3018243"/>
            <a:ext cx="2631104" cy="14032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32630B-E6AF-C648-132E-372477DF6C4F}"/>
              </a:ext>
            </a:extLst>
          </p:cNvPr>
          <p:cNvSpPr txBox="1"/>
          <p:nvPr/>
        </p:nvSpPr>
        <p:spPr>
          <a:xfrm>
            <a:off x="9282916" y="3429000"/>
            <a:ext cx="963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  <a:ea typeface="Century Gothic" charset="0"/>
                <a:cs typeface="Century Gothic" charset="0"/>
              </a:rPr>
              <a:t>Android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2E605-FEE5-60F3-A42C-C869A89123D1}"/>
              </a:ext>
            </a:extLst>
          </p:cNvPr>
          <p:cNvSpPr txBox="1"/>
          <p:nvPr/>
        </p:nvSpPr>
        <p:spPr>
          <a:xfrm>
            <a:off x="8312956" y="5083735"/>
            <a:ext cx="63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latin typeface="+mn-lt"/>
                <a:ea typeface="Century Gothic" charset="0"/>
                <a:cs typeface="Century Gothic" charset="0"/>
              </a:rPr>
              <a:t>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496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5017</TotalTime>
  <Words>40</Words>
  <Application>Microsoft Office PowerPoint</Application>
  <PresentationFormat>Widescreen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MORU Epi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314</cp:revision>
  <dcterms:created xsi:type="dcterms:W3CDTF">2021-09-02T13:03:17Z</dcterms:created>
  <dcterms:modified xsi:type="dcterms:W3CDTF">2026-06-18T08:55:44Z</dcterms:modified>
</cp:coreProperties>
</file>