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787" r:id="rId2"/>
    <p:sldId id="2788" r:id="rId3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2787"/>
            <p14:sldId id="27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14" y="102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9DC60-9CEA-3E48-F0A6-D5F78DEF8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A068E5-9CFB-62A7-1206-ED77BE8958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5186CD-230F-20A2-B545-133F0FA84C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E2A6D-0C30-F2FA-794C-2EC9B02167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01245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B45AD-1DA4-AB07-DC4C-F7185CF140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9AFDD7-188A-D99C-109B-AA15D42E3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C3C36B-4BF4-4868-7A6C-A29FEAF4F5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PH" alt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CAE200-C96E-0676-7BF4-44132690DA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30952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12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4" r:id="rId13"/>
    <p:sldLayoutId id="2147483695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ABE6C-4C5A-305E-7810-49E6DDD8B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FF045D5B-D984-E1C8-D9CF-06C2BB4C1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94" y="4349146"/>
            <a:ext cx="106948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Sesaun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7: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Verifikasaun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instalasaun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app GNSS no QGIS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28D8D-D22F-72E7-76ED-146B5C2EC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2" name="TextBox 6">
            <a:extLst>
              <a:ext uri="{FF2B5EF4-FFF2-40B4-BE49-F238E27FC236}">
                <a16:creationId xmlns:a16="http://schemas.microsoft.com/office/drawing/2014/main" id="{BBDE0CA2-BDBD-9D01-2D25-67560F811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  <p:extLst>
      <p:ext uri="{BB962C8B-B14F-4D97-AF65-F5344CB8AC3E}">
        <p14:creationId xmlns:p14="http://schemas.microsoft.com/office/powerpoint/2010/main" val="290010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3689C-B52B-BE6D-A825-28FF58A41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7FD56E0-9A7A-1329-8CC0-438F87E3E546}"/>
              </a:ext>
            </a:extLst>
          </p:cNvPr>
          <p:cNvSpPr txBox="1">
            <a:spLocks/>
          </p:cNvSpPr>
          <p:nvPr/>
        </p:nvSpPr>
        <p:spPr>
          <a:xfrm>
            <a:off x="0" y="58272"/>
            <a:ext cx="12192000" cy="559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2pPr>
            <a:lvl3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3pPr>
            <a:lvl4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4pPr>
            <a:lvl5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latin typeface="Calibri Light" pitchFamily="34" charset="0"/>
              </a:defRPr>
            </a:lvl9pPr>
          </a:lstStyle>
          <a:p>
            <a:r>
              <a:rPr lang="es-ES" altLang="en-US" dirty="0"/>
              <a:t>Etapa </a:t>
            </a:r>
            <a:r>
              <a:rPr lang="es-ES" altLang="en-US" dirty="0" err="1"/>
              <a:t>instalasaun</a:t>
            </a:r>
            <a:r>
              <a:rPr lang="es-ES" altLang="en-US" dirty="0"/>
              <a:t> sira </a:t>
            </a:r>
            <a:r>
              <a:rPr lang="es-ES" altLang="en-US" dirty="0" err="1"/>
              <a:t>nebe</a:t>
            </a:r>
            <a:r>
              <a:rPr lang="es-ES" altLang="en-US" dirty="0"/>
              <a:t> </a:t>
            </a:r>
            <a:r>
              <a:rPr lang="es-ES" altLang="en-US" dirty="0" err="1"/>
              <a:t>haruka</a:t>
            </a:r>
            <a:r>
              <a:rPr lang="es-ES" altLang="en-US" dirty="0"/>
              <a:t> antes </a:t>
            </a:r>
            <a:r>
              <a:rPr lang="es-ES" altLang="en-US" dirty="0" err="1"/>
              <a:t>formasaun</a:t>
            </a:r>
            <a:endParaRPr lang="en-US" alt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2ED9D5F-BF2E-7366-2449-4061383F5535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762000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US" altLang="en-US" sz="1200" smtClean="0">
                <a:solidFill>
                  <a:schemeClr val="bg1"/>
                </a:solidFill>
              </a:rPr>
              <a:pPr/>
              <a:t>2</a:t>
            </a:fld>
            <a:endParaRPr lang="en-US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2C569C-F006-4397-3124-149F261F3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7364" y="814776"/>
            <a:ext cx="2499381" cy="19569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142CA2-DD76-1CA8-117C-4226FDBEC5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9475" y="4580817"/>
            <a:ext cx="2528146" cy="13751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27F020-6921-857A-105F-62CD061698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812" y="3018243"/>
            <a:ext cx="2631104" cy="14032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32630B-E6AF-C648-132E-372477DF6C4F}"/>
              </a:ext>
            </a:extLst>
          </p:cNvPr>
          <p:cNvSpPr txBox="1"/>
          <p:nvPr/>
        </p:nvSpPr>
        <p:spPr>
          <a:xfrm>
            <a:off x="9282916" y="3429000"/>
            <a:ext cx="963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+mn-lt"/>
                <a:ea typeface="Century Gothic" charset="0"/>
                <a:cs typeface="Century Gothic" charset="0"/>
              </a:rPr>
              <a:t>Android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D2E605-FEE5-60F3-A42C-C869A89123D1}"/>
              </a:ext>
            </a:extLst>
          </p:cNvPr>
          <p:cNvSpPr txBox="1"/>
          <p:nvPr/>
        </p:nvSpPr>
        <p:spPr>
          <a:xfrm>
            <a:off x="8312956" y="5083735"/>
            <a:ext cx="6338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latin typeface="+mn-lt"/>
                <a:ea typeface="Century Gothic" charset="0"/>
                <a:cs typeface="Century Gothic" charset="0"/>
              </a:rPr>
              <a:t>iOS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16A9B-CC78-288C-E998-D09C82A74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870" y="1989564"/>
            <a:ext cx="5585130" cy="31485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594962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5343</TotalTime>
  <Words>37</Words>
  <Application>Microsoft Office PowerPoint</Application>
  <PresentationFormat>Widescreen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MORU Epi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334</cp:revision>
  <dcterms:created xsi:type="dcterms:W3CDTF">2021-09-02T13:03:17Z</dcterms:created>
  <dcterms:modified xsi:type="dcterms:W3CDTF">2026-06-18T14:22:38Z</dcterms:modified>
</cp:coreProperties>
</file>