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97" r:id="rId2"/>
    <p:sldId id="310" r:id="rId3"/>
    <p:sldId id="312" r:id="rId4"/>
    <p:sldId id="2689" r:id="rId5"/>
    <p:sldId id="2690" r:id="rId6"/>
    <p:sldId id="2798" r:id="rId7"/>
    <p:sldId id="2694" r:id="rId8"/>
    <p:sldId id="2695" r:id="rId9"/>
    <p:sldId id="2696" r:id="rId10"/>
    <p:sldId id="2697" r:id="rId11"/>
    <p:sldId id="2698" r:id="rId12"/>
    <p:sldId id="2699" r:id="rId13"/>
    <p:sldId id="2691" r:id="rId14"/>
    <p:sldId id="313" r:id="rId15"/>
    <p:sldId id="2799" r:id="rId16"/>
    <p:sldId id="293" r:id="rId17"/>
    <p:sldId id="2700" r:id="rId18"/>
    <p:sldId id="2800" r:id="rId19"/>
    <p:sldId id="2701" r:id="rId20"/>
    <p:sldId id="2801" r:id="rId21"/>
    <p:sldId id="2802" r:id="rId22"/>
    <p:sldId id="2803" r:id="rId23"/>
    <p:sldId id="2804" r:id="rId24"/>
    <p:sldId id="301" r:id="rId25"/>
    <p:sldId id="302" r:id="rId26"/>
    <p:sldId id="2702" r:id="rId27"/>
    <p:sldId id="2703" r:id="rId28"/>
    <p:sldId id="305" r:id="rId29"/>
    <p:sldId id="306" r:id="rId30"/>
    <p:sldId id="307" r:id="rId31"/>
    <p:sldId id="308" r:id="rId32"/>
    <p:sldId id="309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97"/>
            <p14:sldId id="310"/>
            <p14:sldId id="312"/>
            <p14:sldId id="2689"/>
            <p14:sldId id="2690"/>
            <p14:sldId id="2798"/>
            <p14:sldId id="2694"/>
            <p14:sldId id="2695"/>
            <p14:sldId id="2696"/>
            <p14:sldId id="2697"/>
            <p14:sldId id="2698"/>
            <p14:sldId id="2699"/>
            <p14:sldId id="2691"/>
            <p14:sldId id="313"/>
            <p14:sldId id="2799"/>
            <p14:sldId id="293"/>
            <p14:sldId id="2700"/>
            <p14:sldId id="2800"/>
            <p14:sldId id="2701"/>
            <p14:sldId id="2801"/>
            <p14:sldId id="2802"/>
            <p14:sldId id="2803"/>
            <p14:sldId id="2804"/>
            <p14:sldId id="301"/>
            <p14:sldId id="302"/>
            <p14:sldId id="2702"/>
            <p14:sldId id="2703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1C690-27C1-FDF7-8CC2-1F33D4A4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C9965-CCB9-3E74-8BC9-D96DCB3B7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60E56-9D5D-9B14-855D-C5E066763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19CE9-38AA-AC3B-B4B2-E19A11EDE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8626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7672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PH" baseline="0" dirty="0"/>
          </a:p>
          <a:p>
            <a:pPr marL="0" indent="0">
              <a:buFont typeface="Arial" pitchFamily="34" charset="0"/>
              <a:buNone/>
            </a:pPr>
            <a:endParaRPr lang="en-PH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231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5937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425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400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4547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8225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65322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81301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0711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1129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27794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58349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35156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87503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8048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48996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6347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21425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51619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260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4191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28454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56680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3855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6783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565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594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3519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9072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586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D7DB-168D-E016-E84B-3E4CC77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ECCA333C-8194-2AF8-9E06-9CACE62F2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12: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Komponente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husi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mapa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temátiku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ne'ebé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di'ak no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prosesu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atu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kria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3C5C3-80F0-DAFA-08D6-3E8671C17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73CBF45-B060-E6E3-B104-CE361755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371885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34" y="711385"/>
            <a:ext cx="4224653" cy="5464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775405-AFD2-BAE9-1287-6E0BF9F2D730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</a:t>
            </a:r>
            <a:r>
              <a:rPr lang="en-PH" sz="2400" dirty="0"/>
              <a:t> </a:t>
            </a:r>
            <a:r>
              <a:rPr lang="en-PH" sz="2400" dirty="0" err="1"/>
              <a:t>falta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maka</a:t>
            </a:r>
            <a:r>
              <a:rPr lang="en-PH" sz="2400" dirty="0"/>
              <a:t> </a:t>
            </a:r>
            <a:r>
              <a:rPr lang="en-PH" sz="2400" dirty="0" err="1"/>
              <a:t>tenke</a:t>
            </a:r>
            <a:r>
              <a:rPr lang="en-PH" sz="2400" dirty="0"/>
              <a:t>/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hadi'a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Ida-</a:t>
            </a:r>
            <a:r>
              <a:rPr lang="en-PH" sz="2400" dirty="0" err="1"/>
              <a:t>ne'e</a:t>
            </a:r>
            <a:r>
              <a:rPr lang="en-PH" sz="2400" dirty="0"/>
              <a:t> </a:t>
            </a:r>
            <a:r>
              <a:rPr lang="en-PH" sz="2400" dirty="0" err="1"/>
              <a:t>kontein</a:t>
            </a:r>
            <a:r>
              <a:rPr lang="en-PH" sz="2400" dirty="0"/>
              <a:t> </a:t>
            </a:r>
            <a:r>
              <a:rPr lang="en-PH" sz="2400" dirty="0" err="1"/>
              <a:t>kuantidade</a:t>
            </a:r>
            <a:r>
              <a:rPr lang="en-PH" sz="2400" dirty="0"/>
              <a:t> </a:t>
            </a:r>
            <a:r>
              <a:rPr lang="en-PH" sz="2400" dirty="0" err="1"/>
              <a:t>informasaun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loos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Mapa </a:t>
            </a:r>
            <a:r>
              <a:rPr lang="en-PH" sz="2400" dirty="0" err="1"/>
              <a:t>ida-ne'e</a:t>
            </a:r>
            <a:r>
              <a:rPr lang="en-PH" sz="2400" dirty="0"/>
              <a:t> </a:t>
            </a:r>
            <a:r>
              <a:rPr lang="en-PH" sz="2400" dirty="0" err="1"/>
              <a:t>útil</a:t>
            </a:r>
            <a:r>
              <a:rPr lang="en-PH" sz="2400" dirty="0"/>
              <a:t>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31EB2-17E4-BD70-5A7D-6C0C38212157}"/>
              </a:ext>
            </a:extLst>
          </p:cNvPr>
          <p:cNvSpPr txBox="1">
            <a:spLocks/>
          </p:cNvSpPr>
          <p:nvPr/>
        </p:nvSpPr>
        <p:spPr bwMode="auto">
          <a:xfrm>
            <a:off x="0" y="77166"/>
            <a:ext cx="12192000" cy="58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Ida-</a:t>
            </a:r>
            <a:r>
              <a:rPr lang="en-US" dirty="0" err="1"/>
              <a:t>ne'e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44491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128" y="765175"/>
            <a:ext cx="4224652" cy="54648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81B386-DAF5-9691-A61D-9185BD40DF61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</a:t>
            </a:r>
            <a:r>
              <a:rPr lang="en-PH" sz="2400" dirty="0"/>
              <a:t> </a:t>
            </a:r>
            <a:r>
              <a:rPr lang="en-PH" sz="2400" dirty="0" err="1"/>
              <a:t>falta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maka</a:t>
            </a:r>
            <a:r>
              <a:rPr lang="en-PH" sz="2400" dirty="0"/>
              <a:t> </a:t>
            </a:r>
            <a:r>
              <a:rPr lang="en-PH" sz="2400" dirty="0" err="1"/>
              <a:t>tenke</a:t>
            </a:r>
            <a:r>
              <a:rPr lang="en-PH" sz="2400" dirty="0"/>
              <a:t>/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hadi'a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Ida-</a:t>
            </a:r>
            <a:r>
              <a:rPr lang="en-PH" sz="2400" dirty="0" err="1"/>
              <a:t>ne'e</a:t>
            </a:r>
            <a:r>
              <a:rPr lang="en-PH" sz="2400" dirty="0"/>
              <a:t> </a:t>
            </a:r>
            <a:r>
              <a:rPr lang="en-PH" sz="2400" dirty="0" err="1"/>
              <a:t>kontein</a:t>
            </a:r>
            <a:r>
              <a:rPr lang="en-PH" sz="2400" dirty="0"/>
              <a:t> </a:t>
            </a:r>
            <a:r>
              <a:rPr lang="en-PH" sz="2400" dirty="0" err="1"/>
              <a:t>kuantidade</a:t>
            </a:r>
            <a:r>
              <a:rPr lang="en-PH" sz="2400" dirty="0"/>
              <a:t> </a:t>
            </a:r>
            <a:r>
              <a:rPr lang="en-PH" sz="2400" dirty="0" err="1"/>
              <a:t>informasaun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loos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Mapa </a:t>
            </a:r>
            <a:r>
              <a:rPr lang="en-PH" sz="2400" dirty="0" err="1"/>
              <a:t>ida-ne'e</a:t>
            </a:r>
            <a:r>
              <a:rPr lang="en-PH" sz="2400" dirty="0"/>
              <a:t> </a:t>
            </a:r>
            <a:r>
              <a:rPr lang="en-PH" sz="2400" dirty="0" err="1"/>
              <a:t>útil</a:t>
            </a:r>
            <a:r>
              <a:rPr lang="en-PH" sz="2400" dirty="0"/>
              <a:t>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AC9000-A3DD-E246-9A1A-EFF38067CB67}"/>
              </a:ext>
            </a:extLst>
          </p:cNvPr>
          <p:cNvSpPr txBox="1">
            <a:spLocks/>
          </p:cNvSpPr>
          <p:nvPr/>
        </p:nvSpPr>
        <p:spPr bwMode="auto">
          <a:xfrm>
            <a:off x="0" y="77166"/>
            <a:ext cx="12192000" cy="58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Ida-</a:t>
            </a:r>
            <a:r>
              <a:rPr lang="en-US" dirty="0" err="1"/>
              <a:t>ne'e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426776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163" y="765175"/>
            <a:ext cx="3868146" cy="54648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20A642-A5EB-10D9-2AC9-D9030F0D845F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</a:t>
            </a:r>
            <a:r>
              <a:rPr lang="en-PH" sz="2400" dirty="0"/>
              <a:t> </a:t>
            </a:r>
            <a:r>
              <a:rPr lang="en-PH" sz="2400" dirty="0" err="1"/>
              <a:t>falta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maka</a:t>
            </a:r>
            <a:r>
              <a:rPr lang="en-PH" sz="2400" dirty="0"/>
              <a:t> </a:t>
            </a:r>
            <a:r>
              <a:rPr lang="en-PH" sz="2400" dirty="0" err="1"/>
              <a:t>tenke</a:t>
            </a:r>
            <a:r>
              <a:rPr lang="en-PH" sz="2400" dirty="0"/>
              <a:t>/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hadi'a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Ida-</a:t>
            </a:r>
            <a:r>
              <a:rPr lang="en-PH" sz="2400" dirty="0" err="1"/>
              <a:t>ne'e</a:t>
            </a:r>
            <a:r>
              <a:rPr lang="en-PH" sz="2400" dirty="0"/>
              <a:t> </a:t>
            </a:r>
            <a:r>
              <a:rPr lang="en-PH" sz="2400" dirty="0" err="1"/>
              <a:t>kontein</a:t>
            </a:r>
            <a:r>
              <a:rPr lang="en-PH" sz="2400" dirty="0"/>
              <a:t> </a:t>
            </a:r>
            <a:r>
              <a:rPr lang="en-PH" sz="2400" dirty="0" err="1"/>
              <a:t>kuantidade</a:t>
            </a:r>
            <a:r>
              <a:rPr lang="en-PH" sz="2400" dirty="0"/>
              <a:t> </a:t>
            </a:r>
            <a:r>
              <a:rPr lang="en-PH" sz="2400" dirty="0" err="1"/>
              <a:t>informasaun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loos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Mapa </a:t>
            </a:r>
            <a:r>
              <a:rPr lang="en-PH" sz="2400" dirty="0" err="1"/>
              <a:t>ida-ne'e</a:t>
            </a:r>
            <a:r>
              <a:rPr lang="en-PH" sz="2400" dirty="0"/>
              <a:t> </a:t>
            </a:r>
            <a:r>
              <a:rPr lang="en-PH" sz="2400" dirty="0" err="1"/>
              <a:t>útil</a:t>
            </a:r>
            <a:r>
              <a:rPr lang="en-PH" sz="2400" dirty="0"/>
              <a:t>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E38DC-148F-00DC-F96B-51B8A91956B7}"/>
              </a:ext>
            </a:extLst>
          </p:cNvPr>
          <p:cNvSpPr txBox="1">
            <a:spLocks/>
          </p:cNvSpPr>
          <p:nvPr/>
        </p:nvSpPr>
        <p:spPr bwMode="auto">
          <a:xfrm>
            <a:off x="0" y="77166"/>
            <a:ext cx="12192000" cy="58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Ida-</a:t>
            </a:r>
            <a:r>
              <a:rPr lang="en-US" dirty="0" err="1"/>
              <a:t>ne'e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07414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C098A52-797D-C576-80C8-8764AB8CE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87" t="2432" r="2265" b="2327"/>
          <a:stretch/>
        </p:blipFill>
        <p:spPr>
          <a:xfrm>
            <a:off x="2240997" y="765175"/>
            <a:ext cx="7710005" cy="541836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3016B-7DE3-4C9B-E553-ED4A1FAAC878}"/>
              </a:ext>
            </a:extLst>
          </p:cNvPr>
          <p:cNvSpPr txBox="1">
            <a:spLocks/>
          </p:cNvSpPr>
          <p:nvPr/>
        </p:nvSpPr>
        <p:spPr bwMode="auto">
          <a:xfrm>
            <a:off x="1" y="134194"/>
            <a:ext cx="12192000" cy="51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Ezemplu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</a:t>
            </a:r>
          </a:p>
        </p:txBody>
      </p:sp>
    </p:spTree>
    <p:extLst>
      <p:ext uri="{BB962C8B-B14F-4D97-AF65-F5344CB8AC3E}">
        <p14:creationId xmlns:p14="http://schemas.microsoft.com/office/powerpoint/2010/main" val="191944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528174" y="1097710"/>
            <a:ext cx="4951412" cy="51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prinsipál</a:t>
            </a:r>
            <a:r>
              <a:rPr lang="en-US" dirty="0"/>
              <a:t> tolu </a:t>
            </a:r>
            <a:r>
              <a:rPr lang="en-US" dirty="0" err="1"/>
              <a:t>hosi</a:t>
            </a:r>
            <a:r>
              <a:rPr lang="en-US" dirty="0"/>
              <a:t> </a:t>
            </a:r>
            <a:r>
              <a:rPr lang="en-US" dirty="0" err="1"/>
              <a:t>prosesu</a:t>
            </a:r>
            <a:r>
              <a:rPr lang="en-US" dirty="0"/>
              <a:t>:</a:t>
            </a:r>
            <a:endParaRPr lang="en-PH" dirty="0"/>
          </a:p>
        </p:txBody>
      </p:sp>
      <p:sp>
        <p:nvSpPr>
          <p:cNvPr id="28" name="Right Brace 27"/>
          <p:cNvSpPr/>
          <p:nvPr/>
        </p:nvSpPr>
        <p:spPr>
          <a:xfrm>
            <a:off x="6563574" y="1748289"/>
            <a:ext cx="287337" cy="9142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7138248" y="2072139"/>
            <a:ext cx="186680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 err="1"/>
              <a:t>Husu</a:t>
            </a:r>
            <a:endParaRPr lang="en-PH" sz="28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054110" y="3076652"/>
            <a:ext cx="18668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 err="1"/>
              <a:t>Obten</a:t>
            </a:r>
            <a:endParaRPr lang="en-PH" sz="2800" dirty="0"/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 err="1"/>
              <a:t>Ezamina</a:t>
            </a:r>
            <a:endParaRPr lang="en-PH" sz="28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002694" y="4552560"/>
            <a:ext cx="186680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/>
              <a:t>Kria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/>
              <a:t>Analiza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07224-BBCC-2B6A-874C-4B726CD43DDD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C4C3BD-8064-C32A-37A2-3AE2EDCBA474}"/>
              </a:ext>
            </a:extLst>
          </p:cNvPr>
          <p:cNvSpPr txBox="1">
            <a:spLocks/>
          </p:cNvSpPr>
          <p:nvPr/>
        </p:nvSpPr>
        <p:spPr>
          <a:xfrm>
            <a:off x="1380764" y="1873875"/>
            <a:ext cx="4951412" cy="4741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 err="1"/>
              <a:t>Komprende</a:t>
            </a:r>
            <a:r>
              <a:rPr lang="en-US" dirty="0"/>
              <a:t> </a:t>
            </a:r>
            <a:r>
              <a:rPr lang="en-US" dirty="0" err="1"/>
              <a:t>kontestu</a:t>
            </a:r>
            <a:r>
              <a:rPr lang="en-US" dirty="0"/>
              <a:t>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kria</a:t>
            </a:r>
            <a:endParaRPr lang="en-US" dirty="0"/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 err="1"/>
              <a:t>Halibur</a:t>
            </a:r>
            <a:r>
              <a:rPr lang="en-US" dirty="0"/>
              <a:t> no </a:t>
            </a:r>
            <a:r>
              <a:rPr lang="en-US" dirty="0" err="1"/>
              <a:t>preparasaun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no </a:t>
            </a:r>
            <a:r>
              <a:rPr lang="en-US" dirty="0" err="1"/>
              <a:t>informasaun</a:t>
            </a:r>
            <a:r>
              <a:rPr lang="en-US" dirty="0"/>
              <a:t> </a:t>
            </a:r>
            <a:r>
              <a:rPr lang="en-US" dirty="0" err="1"/>
              <a:t>nesesáriu</a:t>
            </a:r>
            <a:r>
              <a:rPr lang="en-US" dirty="0"/>
              <a:t> </a:t>
            </a:r>
            <a:r>
              <a:rPr lang="en-US" dirty="0" err="1"/>
              <a:t>sira</a:t>
            </a:r>
            <a:endParaRPr lang="en-US" dirty="0"/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 err="1"/>
              <a:t>Kriasaun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ne'e</a:t>
            </a:r>
            <a:r>
              <a:rPr lang="en-US" dirty="0"/>
              <a:t> </a:t>
            </a:r>
            <a:r>
              <a:rPr lang="en-US" dirty="0" err="1"/>
              <a:t>rasik</a:t>
            </a:r>
            <a:endParaRPr lang="en-PH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5B9DA-2417-EB0D-D7E6-73F0D38526CB}"/>
              </a:ext>
            </a:extLst>
          </p:cNvPr>
          <p:cNvSpPr/>
          <p:nvPr/>
        </p:nvSpPr>
        <p:spPr>
          <a:xfrm>
            <a:off x="6563576" y="3110929"/>
            <a:ext cx="287337" cy="990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D5008A3-8B19-5249-75DD-B0326C18180C}"/>
              </a:ext>
            </a:extLst>
          </p:cNvPr>
          <p:cNvSpPr/>
          <p:nvPr/>
        </p:nvSpPr>
        <p:spPr>
          <a:xfrm>
            <a:off x="6563576" y="4518386"/>
            <a:ext cx="287337" cy="9142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36EFA-361C-0E8B-1AFF-FA8F18268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4939" y="873632"/>
            <a:ext cx="2093949" cy="1483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C8914-6769-C94F-81C8-6B41406AF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11451165" y="2470865"/>
            <a:ext cx="425321" cy="3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637001" y="1990775"/>
            <a:ext cx="9591726" cy="2592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800" dirty="0"/>
              <a:t>Mapa </a:t>
            </a:r>
            <a:r>
              <a:rPr lang="en-US" altLang="en-US" sz="2800" dirty="0" err="1"/>
              <a:t>ne’e</a:t>
            </a:r>
            <a:r>
              <a:rPr lang="en-US" altLang="en-US" sz="2800" dirty="0"/>
              <a:t> sei </a:t>
            </a:r>
            <a:r>
              <a:rPr lang="en-US" altLang="en-US" sz="2800" dirty="0" err="1"/>
              <a:t>uza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saida</a:t>
            </a:r>
            <a:r>
              <a:rPr lang="en-US" altLang="en-US" sz="2800" dirty="0"/>
              <a:t>? Ida-</a:t>
            </a:r>
            <a:r>
              <a:rPr lang="en-US" altLang="en-US" sz="2800" dirty="0" err="1"/>
              <a:t>ne'e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informasaun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jerál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foti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desizaun</a:t>
            </a:r>
            <a:r>
              <a:rPr lang="en-US" altLang="en-US" sz="28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 err="1"/>
              <a:t>Mensajen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sira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saida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hakarak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hato'o</a:t>
            </a:r>
            <a:r>
              <a:rPr lang="en-US" altLang="en-US" sz="28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 err="1"/>
              <a:t>Bainhira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sei </a:t>
            </a:r>
            <a:r>
              <a:rPr lang="en-US" altLang="en-US" sz="2800" dirty="0" err="1"/>
              <a:t>uza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ida-ne'e</a:t>
            </a:r>
            <a:r>
              <a:rPr lang="en-US" altLang="en-US" sz="28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 err="1"/>
              <a:t>Sé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</a:t>
            </a:r>
            <a:r>
              <a:rPr lang="en-US" altLang="en-US" sz="2800" dirty="0"/>
              <a:t> sei </a:t>
            </a:r>
            <a:r>
              <a:rPr lang="en-US" altLang="en-US" sz="2800" dirty="0" err="1"/>
              <a:t>aprezenta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mapa</a:t>
            </a:r>
            <a:r>
              <a:rPr lang="en-US" altLang="en-US" sz="2800" dirty="0"/>
              <a:t>?</a:t>
            </a:r>
            <a:endParaRPr lang="fr-CH" alt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3921" y="1448834"/>
            <a:ext cx="351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altLang="en-US" sz="2800" dirty="0">
                <a:cs typeface="Arial" charset="0"/>
              </a:rPr>
              <a:t>1. </a:t>
            </a:r>
            <a:r>
              <a:rPr lang="fr-CH" altLang="en-US" sz="2800" dirty="0" err="1">
                <a:cs typeface="Arial" charset="0"/>
              </a:rPr>
              <a:t>Komprende</a:t>
            </a:r>
            <a:r>
              <a:rPr lang="fr-CH" altLang="en-US" sz="2800" dirty="0">
                <a:cs typeface="Arial" charset="0"/>
              </a:rPr>
              <a:t> </a:t>
            </a:r>
            <a:r>
              <a:rPr lang="fr-CH" altLang="en-US" sz="2800" dirty="0" err="1">
                <a:cs typeface="Arial" charset="0"/>
              </a:rPr>
              <a:t>objetivu</a:t>
            </a:r>
            <a:endParaRPr lang="fr-CH" sz="2800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75DDD7-0A2E-93BC-A946-A33431D06716}"/>
              </a:ext>
            </a:extLst>
          </p:cNvPr>
          <p:cNvSpPr txBox="1">
            <a:spLocks/>
          </p:cNvSpPr>
          <p:nvPr/>
        </p:nvSpPr>
        <p:spPr bwMode="auto">
          <a:xfrm>
            <a:off x="530598" y="677613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Komprende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kontestu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atu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</a:t>
            </a:r>
            <a:endParaRPr lang="en-PH" altLang="en-US" sz="36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A410C2-0F26-0F98-5877-CE0257F22BE3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67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37578" y="1982814"/>
            <a:ext cx="10886085" cy="343352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 err="1"/>
              <a:t>Sé</a:t>
            </a:r>
            <a:r>
              <a:rPr lang="en-US" altLang="en-US" dirty="0"/>
              <a:t> </a:t>
            </a:r>
            <a:r>
              <a:rPr lang="en-US" altLang="en-US" dirty="0" err="1"/>
              <a:t>mak</a:t>
            </a:r>
            <a:r>
              <a:rPr lang="en-US" altLang="en-US" dirty="0"/>
              <a:t> sei </a:t>
            </a:r>
            <a:r>
              <a:rPr lang="en-US" altLang="en-US" dirty="0" err="1"/>
              <a:t>uza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neʼe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Mapa </a:t>
            </a:r>
            <a:r>
              <a:rPr lang="en-US" altLang="en-US" dirty="0" err="1"/>
              <a:t>ne’e</a:t>
            </a:r>
            <a:r>
              <a:rPr lang="en-US" altLang="en-US" dirty="0"/>
              <a:t> </a:t>
            </a:r>
            <a:r>
              <a:rPr lang="en-US" altLang="en-US" dirty="0" err="1"/>
              <a:t>destina</a:t>
            </a:r>
            <a:r>
              <a:rPr lang="en-US" altLang="en-US" dirty="0"/>
              <a:t> </a:t>
            </a:r>
            <a:r>
              <a:rPr lang="en-US" altLang="en-US" dirty="0" err="1"/>
              <a:t>de’it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Ministériu</a:t>
            </a:r>
            <a:r>
              <a:rPr lang="en-US" altLang="en-US" dirty="0"/>
              <a:t> </a:t>
            </a:r>
            <a:r>
              <a:rPr lang="en-US" altLang="en-US" dirty="0" err="1"/>
              <a:t>Saúde</a:t>
            </a:r>
            <a:r>
              <a:rPr lang="en-US" altLang="en-US" dirty="0"/>
              <a:t> ka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públiku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Ita </a:t>
            </a:r>
            <a:r>
              <a:rPr lang="en-US" altLang="en-US" dirty="0" err="1"/>
              <a:t>bele</a:t>
            </a:r>
            <a:r>
              <a:rPr lang="en-US" altLang="en-US" dirty="0"/>
              <a:t> </a:t>
            </a:r>
            <a:r>
              <a:rPr lang="en-US" altLang="en-US" dirty="0" err="1"/>
              <a:t>uza</a:t>
            </a:r>
            <a:r>
              <a:rPr lang="en-US" altLang="en-US" dirty="0"/>
              <a:t> </a:t>
            </a:r>
            <a:r>
              <a:rPr lang="en-US" altLang="en-US" dirty="0" err="1"/>
              <a:t>termu</a:t>
            </a:r>
            <a:r>
              <a:rPr lang="en-US" altLang="en-US" dirty="0"/>
              <a:t> </a:t>
            </a:r>
            <a:r>
              <a:rPr lang="en-US" altLang="en-US" dirty="0" err="1"/>
              <a:t>tékniku</a:t>
            </a:r>
            <a:r>
              <a:rPr lang="en-US" altLang="en-US" dirty="0"/>
              <a:t>/jargon ka </a:t>
            </a:r>
            <a:r>
              <a:rPr lang="en-US" altLang="en-US" dirty="0" err="1"/>
              <a:t>ita</a:t>
            </a:r>
            <a:r>
              <a:rPr lang="en-US" altLang="en-US" dirty="0"/>
              <a:t> </a:t>
            </a:r>
            <a:r>
              <a:rPr lang="en-US" altLang="en-US" dirty="0" err="1"/>
              <a:t>tenke</a:t>
            </a:r>
            <a:r>
              <a:rPr lang="en-US" altLang="en-US" dirty="0"/>
              <a:t> </a:t>
            </a:r>
            <a:r>
              <a:rPr lang="en-US" altLang="en-US" dirty="0" err="1"/>
              <a:t>uza</a:t>
            </a:r>
            <a:r>
              <a:rPr lang="en-US" altLang="en-US" dirty="0"/>
              <a:t> </a:t>
            </a:r>
            <a:r>
              <a:rPr lang="en-US" altLang="en-US" dirty="0" err="1"/>
              <a:t>de'it</a:t>
            </a:r>
            <a:r>
              <a:rPr lang="en-US" altLang="en-US" dirty="0"/>
              <a:t> </a:t>
            </a:r>
            <a:r>
              <a:rPr lang="en-US" altLang="en-US" dirty="0" err="1"/>
              <a:t>termu</a:t>
            </a:r>
            <a:r>
              <a:rPr lang="en-US" altLang="en-US" dirty="0"/>
              <a:t> simples?</a:t>
            </a:r>
          </a:p>
          <a:p>
            <a:pPr lvl="1"/>
            <a:r>
              <a:rPr lang="en-US" altLang="en-US" dirty="0" err="1"/>
              <a:t>Audiénsia</a:t>
            </a:r>
            <a:r>
              <a:rPr lang="en-US" altLang="en-US" dirty="0"/>
              <a:t> </a:t>
            </a:r>
            <a:r>
              <a:rPr lang="en-US" altLang="en-US" dirty="0" err="1"/>
              <a:t>sira</a:t>
            </a:r>
            <a:r>
              <a:rPr lang="en-US" altLang="en-US" dirty="0"/>
              <a:t> </a:t>
            </a:r>
            <a:r>
              <a:rPr lang="en-US" altLang="en-US" dirty="0" err="1"/>
              <a:t>hatene</a:t>
            </a:r>
            <a:r>
              <a:rPr lang="en-US" altLang="en-US" dirty="0"/>
              <a:t> </a:t>
            </a:r>
            <a:r>
              <a:rPr lang="en-US" altLang="en-US" dirty="0" err="1"/>
              <a:t>kona-ba</a:t>
            </a:r>
            <a:r>
              <a:rPr lang="en-US" altLang="en-US" dirty="0"/>
              <a:t> </a:t>
            </a:r>
            <a:r>
              <a:rPr lang="en-US" altLang="en-US" dirty="0" err="1"/>
              <a:t>tópiku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kobre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Ita-boot </a:t>
            </a:r>
            <a:r>
              <a:rPr lang="en-US" altLang="en-US" dirty="0" err="1"/>
              <a:t>nia</a:t>
            </a:r>
            <a:r>
              <a:rPr lang="en-US" altLang="en-US" dirty="0"/>
              <a:t> lee-</a:t>
            </a:r>
            <a:r>
              <a:rPr lang="en-US" altLang="en-US" dirty="0" err="1"/>
              <a:t>na'in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sira</a:t>
            </a:r>
            <a:r>
              <a:rPr lang="en-US" altLang="en-US" dirty="0"/>
              <a:t> </a:t>
            </a:r>
            <a:r>
              <a:rPr lang="en-US" altLang="en-US" dirty="0" err="1"/>
              <a:t>hatene</a:t>
            </a:r>
            <a:r>
              <a:rPr lang="en-US" altLang="en-US" dirty="0"/>
              <a:t> </a:t>
            </a:r>
            <a:r>
              <a:rPr lang="en-US" altLang="en-US" dirty="0" err="1"/>
              <a:t>área</a:t>
            </a:r>
            <a:r>
              <a:rPr lang="en-US" altLang="en-US" dirty="0"/>
              <a:t> </a:t>
            </a:r>
            <a:r>
              <a:rPr lang="en-US" altLang="en-US" dirty="0" err="1"/>
              <a:t>ne'e</a:t>
            </a:r>
            <a:r>
              <a:rPr lang="en-US" altLang="en-US" dirty="0"/>
              <a:t> ho di'ak?</a:t>
            </a:r>
            <a:endParaRPr lang="en-P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3733" y="1441665"/>
            <a:ext cx="371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sz="2800" dirty="0"/>
              <a:t>2. </a:t>
            </a:r>
            <a:r>
              <a:rPr lang="fr-CH" altLang="en-US" sz="2800" dirty="0" err="1"/>
              <a:t>Komprende</a:t>
            </a:r>
            <a:r>
              <a:rPr lang="fr-CH" altLang="en-US" sz="2800" dirty="0"/>
              <a:t> </a:t>
            </a:r>
            <a:r>
              <a:rPr lang="fr-CH" altLang="en-US" sz="2800" dirty="0" err="1"/>
              <a:t>audiénsia</a:t>
            </a:r>
            <a:endParaRPr lang="fr-CH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D72D8B-0AA5-C54C-C6F9-8EDDC1D410D7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B7AF4-6CE1-BCD7-9E2A-1C05EA44083D}"/>
              </a:ext>
            </a:extLst>
          </p:cNvPr>
          <p:cNvSpPr txBox="1">
            <a:spLocks/>
          </p:cNvSpPr>
          <p:nvPr/>
        </p:nvSpPr>
        <p:spPr bwMode="auto">
          <a:xfrm>
            <a:off x="530598" y="677613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Komprende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kontestu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atu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</a:t>
            </a:r>
            <a:endParaRPr lang="en-PH" altLang="en-US" sz="36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63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37331" y="1981474"/>
            <a:ext cx="10353398" cy="302418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 err="1"/>
              <a:t>Informasaun</a:t>
            </a:r>
            <a:r>
              <a:rPr lang="en-US" altLang="en-US" dirty="0"/>
              <a:t> </a:t>
            </a:r>
            <a:r>
              <a:rPr lang="en-US" altLang="en-US" dirty="0" err="1"/>
              <a:t>saida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tenke</a:t>
            </a:r>
            <a:r>
              <a:rPr lang="en-US" altLang="en-US" dirty="0"/>
              <a:t> </a:t>
            </a:r>
            <a:r>
              <a:rPr lang="en-US" altLang="en-US" dirty="0" err="1"/>
              <a:t>inklui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</a:t>
            </a:r>
            <a:r>
              <a:rPr lang="en-US" altLang="en-US" dirty="0" err="1"/>
              <a:t>atinji</a:t>
            </a:r>
            <a:r>
              <a:rPr lang="en-US" altLang="en-US" dirty="0"/>
              <a:t> </a:t>
            </a:r>
            <a:r>
              <a:rPr lang="en-US" altLang="en-US" dirty="0" err="1"/>
              <a:t>objetivu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hakarak</a:t>
            </a:r>
            <a:r>
              <a:rPr lang="en-US" altLang="en-US" dirty="0"/>
              <a:t> no </a:t>
            </a:r>
            <a:r>
              <a:rPr lang="en-US" altLang="en-US" dirty="0" err="1"/>
              <a:t>alkansa</a:t>
            </a:r>
            <a:r>
              <a:rPr lang="en-US" altLang="en-US" dirty="0"/>
              <a:t> </a:t>
            </a:r>
            <a:r>
              <a:rPr lang="en-US" altLang="en-US" dirty="0" err="1"/>
              <a:t>audiénsia</a:t>
            </a:r>
            <a:r>
              <a:rPr lang="en-US" altLang="en-US" dirty="0"/>
              <a:t> </a:t>
            </a:r>
            <a:r>
              <a:rPr lang="en-US" altLang="en-US" dirty="0" err="1"/>
              <a:t>alvu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Iha </a:t>
            </a:r>
            <a:r>
              <a:rPr lang="en-US" altLang="en-US" dirty="0" err="1"/>
              <a:t>maneira</a:t>
            </a:r>
            <a:r>
              <a:rPr lang="en-US" altLang="en-US" dirty="0"/>
              <a:t> </a:t>
            </a:r>
            <a:r>
              <a:rPr lang="en-US" altLang="en-US" dirty="0" err="1"/>
              <a:t>partikulár</a:t>
            </a:r>
            <a:r>
              <a:rPr lang="en-US" altLang="en-US" dirty="0"/>
              <a:t> </a:t>
            </a:r>
            <a:r>
              <a:rPr lang="en-US" altLang="en-US" dirty="0" err="1"/>
              <a:t>ruma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</a:t>
            </a:r>
            <a:r>
              <a:rPr lang="en-US" altLang="en-US" dirty="0" err="1"/>
              <a:t>reprezenta</a:t>
            </a:r>
            <a:r>
              <a:rPr lang="en-US" altLang="en-US" dirty="0"/>
              <a:t> </a:t>
            </a:r>
            <a:r>
              <a:rPr lang="en-US" altLang="en-US" dirty="0" err="1"/>
              <a:t>informasaun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Dadus</a:t>
            </a:r>
            <a:r>
              <a:rPr lang="en-US" altLang="en-US" dirty="0"/>
              <a:t> no </a:t>
            </a:r>
            <a:r>
              <a:rPr lang="en-US" altLang="en-US" dirty="0" err="1"/>
              <a:t>informasaun</a:t>
            </a:r>
            <a:r>
              <a:rPr lang="en-US" altLang="en-US" dirty="0"/>
              <a:t> </a:t>
            </a:r>
            <a:r>
              <a:rPr lang="en-US" altLang="en-US" dirty="0" err="1"/>
              <a:t>saida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tenke</a:t>
            </a:r>
            <a:r>
              <a:rPr lang="en-US" altLang="en-US" dirty="0"/>
              <a:t> </a:t>
            </a:r>
            <a:r>
              <a:rPr lang="en-US" altLang="en-US" dirty="0" err="1"/>
              <a:t>halibur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</a:t>
            </a:r>
            <a:r>
              <a:rPr lang="en-US" altLang="en-US" dirty="0" err="1"/>
              <a:t>kria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?</a:t>
            </a:r>
            <a:endParaRPr lang="en-P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2629" y="1441108"/>
            <a:ext cx="29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PH" altLang="en-US" sz="2800" dirty="0"/>
              <a:t>3. Define </a:t>
            </a:r>
            <a:r>
              <a:rPr lang="en-PH" altLang="en-US" sz="2800" dirty="0" err="1"/>
              <a:t>konteúdu</a:t>
            </a:r>
            <a:endParaRPr lang="en-US" sz="28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97" y="4933228"/>
            <a:ext cx="685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991597" y="5052290"/>
            <a:ext cx="728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sv-SE" altLang="en-US" sz="2400" dirty="0"/>
              <a:t>Evita atu inklui informasaun barak liu iha mapa ida deit!</a:t>
            </a:r>
            <a:endParaRPr lang="en-PH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8C328-1C2B-ACEF-49ED-07BE303AA8BA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CFCC0-1F27-B277-30C0-DCA051A2B9EE}"/>
              </a:ext>
            </a:extLst>
          </p:cNvPr>
          <p:cNvSpPr txBox="1">
            <a:spLocks/>
          </p:cNvSpPr>
          <p:nvPr/>
        </p:nvSpPr>
        <p:spPr bwMode="auto">
          <a:xfrm>
            <a:off x="530598" y="677613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Komprende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kontestu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atu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</a:t>
            </a:r>
            <a:endParaRPr lang="en-PH" altLang="en-US" sz="36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98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31918" y="3235268"/>
            <a:ext cx="8316912" cy="16560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 err="1"/>
              <a:t>Oinsá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ne'e</a:t>
            </a:r>
            <a:r>
              <a:rPr lang="en-US" altLang="en-US" dirty="0"/>
              <a:t> sei </a:t>
            </a:r>
            <a:r>
              <a:rPr lang="en-US" altLang="en-US" dirty="0" err="1"/>
              <a:t>to'o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públiku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Saida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medida</a:t>
            </a:r>
            <a:r>
              <a:rPr lang="en-US" altLang="en-US" dirty="0"/>
              <a:t> </a:t>
            </a:r>
            <a:r>
              <a:rPr lang="en-US" altLang="en-US" dirty="0" err="1"/>
              <a:t>apropriadu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Audiénsia</a:t>
            </a:r>
            <a:r>
              <a:rPr lang="en-US" altLang="en-US" dirty="0"/>
              <a:t> </a:t>
            </a:r>
            <a:r>
              <a:rPr lang="en-US" altLang="en-US" dirty="0" err="1"/>
              <a:t>presiza</a:t>
            </a:r>
            <a:r>
              <a:rPr lang="en-US" altLang="en-US" dirty="0"/>
              <a:t> halo zoom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?</a:t>
            </a:r>
            <a:endParaRPr lang="en-P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80772" y="1443477"/>
            <a:ext cx="272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PH" altLang="en-US" sz="2800" dirty="0"/>
              <a:t>4. </a:t>
            </a:r>
            <a:r>
              <a:rPr lang="en-PH" altLang="en-US" sz="2800" dirty="0" err="1"/>
              <a:t>Identifika</a:t>
            </a:r>
            <a:r>
              <a:rPr lang="en-PH" altLang="en-US" sz="2800" dirty="0"/>
              <a:t> </a:t>
            </a:r>
            <a:r>
              <a:rPr lang="en-PH" altLang="en-US" sz="2800" dirty="0" err="1"/>
              <a:t>meiu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43665" y="2158134"/>
            <a:ext cx="936499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altLang="en-US" sz="2800" i="1" dirty="0" err="1"/>
              <a:t>Médiu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ne'ebé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maka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sei</a:t>
            </a:r>
            <a:r>
              <a:rPr lang="fr-FR" altLang="en-US" sz="2800" i="1" dirty="0"/>
              <a:t> rai mapa (imprime </a:t>
            </a:r>
            <a:r>
              <a:rPr lang="fr-FR" altLang="en-US" sz="2800" i="1" dirty="0" err="1"/>
              <a:t>iha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surat-tahan</a:t>
            </a:r>
            <a:r>
              <a:rPr lang="fr-FR" altLang="en-US" sz="2800" i="1" dirty="0"/>
              <a:t>, rai </a:t>
            </a:r>
            <a:r>
              <a:rPr lang="fr-FR" altLang="en-US" sz="2800" i="1" dirty="0" err="1"/>
              <a:t>hanesan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arkivu</a:t>
            </a:r>
            <a:r>
              <a:rPr lang="fr-FR" altLang="en-US" sz="2800" i="1" dirty="0"/>
              <a:t> PDF ka PowerPoint, </a:t>
            </a:r>
            <a:r>
              <a:rPr lang="fr-FR" altLang="en-US" sz="2800" i="1" dirty="0" err="1"/>
              <a:t>fahe</a:t>
            </a:r>
            <a:r>
              <a:rPr lang="fr-FR" altLang="en-US" sz="2800" i="1" dirty="0"/>
              <a:t> online, </a:t>
            </a:r>
            <a:r>
              <a:rPr lang="fr-FR" altLang="en-US" sz="2800" i="1" dirty="0" err="1"/>
              <a:t>nst</a:t>
            </a:r>
            <a:r>
              <a:rPr lang="fr-FR" altLang="en-US" sz="2800" i="1" dirty="0"/>
              <a:t>.)</a:t>
            </a:r>
            <a:endParaRPr lang="en-PH" altLang="en-US" sz="2800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81785F-4039-A193-BF45-B9BAA4059D3C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9E355-4736-1A4D-2B56-FF55F274A698}"/>
              </a:ext>
            </a:extLst>
          </p:cNvPr>
          <p:cNvSpPr txBox="1">
            <a:spLocks/>
          </p:cNvSpPr>
          <p:nvPr/>
        </p:nvSpPr>
        <p:spPr bwMode="auto">
          <a:xfrm>
            <a:off x="530598" y="677613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Komprende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kontestu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atu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</a:t>
            </a:r>
            <a:endParaRPr lang="en-PH" altLang="en-US" sz="36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58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01" y="1057137"/>
            <a:ext cx="25765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98" y="3820252"/>
            <a:ext cx="3824539" cy="20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88054" y="1513010"/>
            <a:ext cx="8003802" cy="18716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The two main types of data needed to create a thematic map:</a:t>
            </a:r>
          </a:p>
          <a:p>
            <a:pPr marL="985838">
              <a:defRPr/>
            </a:pPr>
            <a:r>
              <a:rPr lang="en-US" dirty="0"/>
              <a:t>Geospatial data</a:t>
            </a:r>
          </a:p>
          <a:p>
            <a:pPr marL="985838">
              <a:defRPr/>
            </a:pPr>
            <a:r>
              <a:rPr lang="en-US" dirty="0"/>
              <a:t>Attribute data</a:t>
            </a:r>
            <a:endParaRPr lang="en-PH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28688" y="3674241"/>
            <a:ext cx="413448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adisionál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 err="1"/>
              <a:t>Informasaun</a:t>
            </a:r>
            <a:r>
              <a:rPr lang="en-US" sz="2800" dirty="0"/>
              <a:t> </a:t>
            </a:r>
            <a:r>
              <a:rPr lang="en-US" sz="2800" dirty="0" err="1"/>
              <a:t>seluk</a:t>
            </a:r>
            <a:r>
              <a:rPr lang="en-US" sz="2800" dirty="0"/>
              <a:t> </a:t>
            </a:r>
            <a:r>
              <a:rPr lang="en-US" sz="2800" dirty="0" err="1"/>
              <a:t>atu</a:t>
            </a:r>
            <a:r>
              <a:rPr lang="en-US" sz="2800" dirty="0"/>
              <a:t> </a:t>
            </a:r>
            <a:r>
              <a:rPr lang="en-US" sz="2800" dirty="0" err="1"/>
              <a:t>inklui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mapa</a:t>
            </a:r>
            <a:r>
              <a:rPr lang="en-US" sz="2800" dirty="0"/>
              <a:t> (</a:t>
            </a:r>
            <a:r>
              <a:rPr lang="en-US" sz="2800" dirty="0" err="1"/>
              <a:t>ezemplu</a:t>
            </a:r>
            <a:r>
              <a:rPr lang="en-US" sz="2800" dirty="0"/>
              <a:t>, </a:t>
            </a:r>
            <a:r>
              <a:rPr lang="en-US" sz="2800" dirty="0" err="1"/>
              <a:t>logotipu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/>
              <a:t>Mapa </a:t>
            </a:r>
            <a:r>
              <a:rPr lang="en-US" sz="2800" dirty="0" err="1"/>
              <a:t>baze</a:t>
            </a:r>
            <a:endParaRPr lang="en-PH" sz="2800" dirty="0"/>
          </a:p>
        </p:txBody>
      </p:sp>
      <p:sp>
        <p:nvSpPr>
          <p:cNvPr id="16" name="Right Arrow 15"/>
          <p:cNvSpPr/>
          <p:nvPr/>
        </p:nvSpPr>
        <p:spPr>
          <a:xfrm>
            <a:off x="5808103" y="2285465"/>
            <a:ext cx="2380828" cy="5048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43715">
            <a:off x="4562105" y="3067273"/>
            <a:ext cx="1284381" cy="5048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1C9D05-56AB-50CA-5741-C5193C25F122}"/>
              </a:ext>
            </a:extLst>
          </p:cNvPr>
          <p:cNvSpPr txBox="1">
            <a:spLocks/>
          </p:cNvSpPr>
          <p:nvPr/>
        </p:nvSpPr>
        <p:spPr>
          <a:xfrm>
            <a:off x="555953" y="761478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altLang="en-US" sz="2800" b="1" dirty="0">
                <a:solidFill>
                  <a:srgbClr val="002147"/>
                </a:solidFill>
                <a:latin typeface="+mn-lt"/>
              </a:rPr>
              <a:t>Kolesaun no preparasaun ba dadus nesesáriu sira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101162-BDF0-A997-6F78-E3C0401C3DDB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60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06110"/>
            <a:ext cx="12191999" cy="15668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zh-CN" sz="2600" dirty="0" err="1"/>
              <a:t>Dezeñu</a:t>
            </a:r>
            <a:r>
              <a:rPr lang="en-US" altLang="zh-CN" sz="2600" dirty="0"/>
              <a:t> </a:t>
            </a:r>
            <a:r>
              <a:rPr lang="en-US" altLang="zh-CN" sz="2600" dirty="0" err="1"/>
              <a:t>hosi</a:t>
            </a:r>
            <a:r>
              <a:rPr lang="en-US" altLang="zh-CN" sz="2600" dirty="0"/>
              <a:t> Rai </a:t>
            </a:r>
            <a:r>
              <a:rPr lang="en-US" altLang="zh-CN" sz="2600" dirty="0" err="1"/>
              <a:t>nia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superfísie</a:t>
            </a:r>
            <a:r>
              <a:rPr lang="en-US" altLang="zh-CN" sz="2600" dirty="0"/>
              <a:t>, ka </a:t>
            </a:r>
            <a:r>
              <a:rPr lang="en-US" altLang="zh-CN" sz="2600" dirty="0" err="1"/>
              <a:t>parte</a:t>
            </a:r>
            <a:r>
              <a:rPr lang="en-US" altLang="zh-CN" sz="2600" dirty="0"/>
              <a:t> </a:t>
            </a:r>
            <a:r>
              <a:rPr lang="en-US" altLang="zh-CN" sz="2600" dirty="0" err="1"/>
              <a:t>ida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husi</a:t>
            </a:r>
            <a:r>
              <a:rPr lang="en-US" altLang="zh-CN" sz="2600" dirty="0"/>
              <a:t> rai </a:t>
            </a:r>
            <a:r>
              <a:rPr lang="en-US" altLang="zh-CN" sz="2600" dirty="0" err="1"/>
              <a:t>nia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dezeñu</a:t>
            </a:r>
            <a:r>
              <a:rPr lang="en-US" altLang="zh-CN" sz="2600" dirty="0"/>
              <a:t>, </a:t>
            </a:r>
            <a:r>
              <a:rPr lang="en-US" altLang="zh-CN" sz="2600" dirty="0" err="1"/>
              <a:t>ne'ebé</a:t>
            </a:r>
            <a:r>
              <a:rPr lang="en-US" altLang="zh-CN" sz="2600" dirty="0"/>
              <a:t> </a:t>
            </a:r>
            <a:r>
              <a:rPr lang="en-US" altLang="zh-CN" sz="2600" dirty="0" err="1"/>
              <a:t>hatudu</a:t>
            </a:r>
            <a:r>
              <a:rPr lang="en-US" altLang="zh-CN" sz="2600" dirty="0"/>
              <a:t> forma no </a:t>
            </a:r>
            <a:r>
              <a:rPr lang="en-US" altLang="zh-CN" sz="2600" dirty="0" err="1"/>
              <a:t>pozisaun</a:t>
            </a:r>
            <a:r>
              <a:rPr lang="en-US" altLang="zh-CN" sz="2600" dirty="0"/>
              <a:t> </a:t>
            </a:r>
            <a:r>
              <a:rPr lang="en-US" altLang="zh-CN" sz="2600" dirty="0" err="1"/>
              <a:t>hosi</a:t>
            </a:r>
            <a:r>
              <a:rPr lang="en-US" altLang="zh-CN" sz="2600" dirty="0"/>
              <a:t> </a:t>
            </a:r>
            <a:r>
              <a:rPr lang="en-US" altLang="zh-CN" sz="2600" dirty="0" err="1"/>
              <a:t>nasaun</a:t>
            </a:r>
            <a:r>
              <a:rPr lang="en-US" altLang="zh-CN" sz="2600" dirty="0"/>
              <a:t> </a:t>
            </a:r>
            <a:r>
              <a:rPr lang="en-US" altLang="zh-CN" sz="2600" dirty="0" err="1"/>
              <a:t>oioin</a:t>
            </a:r>
            <a:r>
              <a:rPr lang="en-US" altLang="zh-CN" sz="2600" dirty="0"/>
              <a:t>, </a:t>
            </a:r>
            <a:r>
              <a:rPr lang="en-US" altLang="zh-CN" sz="2600" dirty="0" err="1"/>
              <a:t>baliza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polítika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, </a:t>
            </a:r>
            <a:r>
              <a:rPr lang="en-US" altLang="zh-CN" sz="2600" dirty="0" err="1"/>
              <a:t>karakterístika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naturál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hanesan</a:t>
            </a:r>
            <a:r>
              <a:rPr lang="en-US" altLang="zh-CN" sz="2600" dirty="0"/>
              <a:t> </a:t>
            </a:r>
            <a:r>
              <a:rPr lang="en-US" altLang="zh-CN" sz="2600" dirty="0" err="1"/>
              <a:t>mota</a:t>
            </a:r>
            <a:r>
              <a:rPr lang="en-US" altLang="zh-CN" sz="2600" dirty="0"/>
              <a:t> no </a:t>
            </a:r>
            <a:r>
              <a:rPr lang="en-US" altLang="zh-CN" sz="2600" dirty="0" err="1"/>
              <a:t>foho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, no </a:t>
            </a:r>
            <a:r>
              <a:rPr lang="en-US" altLang="zh-CN" sz="2600" dirty="0" err="1"/>
              <a:t>karakterístika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ne'ebé</a:t>
            </a:r>
            <a:r>
              <a:rPr lang="en-US" altLang="zh-CN" sz="2600" dirty="0"/>
              <a:t> ema halo </a:t>
            </a:r>
            <a:r>
              <a:rPr lang="en-US" altLang="zh-CN" sz="2600" dirty="0" err="1"/>
              <a:t>hanesan</a:t>
            </a:r>
            <a:r>
              <a:rPr lang="en-US" altLang="zh-CN" sz="2600" dirty="0"/>
              <a:t> </a:t>
            </a:r>
            <a:r>
              <a:rPr lang="en-US" altLang="zh-CN" sz="2600" dirty="0" err="1"/>
              <a:t>estrada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 no </a:t>
            </a:r>
            <a:r>
              <a:rPr lang="en-US" altLang="zh-CN" sz="2600" dirty="0" err="1"/>
              <a:t>edifísiu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sira</a:t>
            </a:r>
            <a:r>
              <a:rPr lang="en-US" altLang="zh-CN" sz="2600" dirty="0"/>
              <a:t>.</a:t>
            </a:r>
            <a:endParaRPr lang="en-PH" altLang="en-US" sz="2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45" y="2061712"/>
            <a:ext cx="3888060" cy="21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88" y="3569536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74461-C6AB-BB79-974A-704C99253F83}"/>
              </a:ext>
            </a:extLst>
          </p:cNvPr>
          <p:cNvSpPr txBox="1">
            <a:spLocks/>
          </p:cNvSpPr>
          <p:nvPr/>
        </p:nvSpPr>
        <p:spPr bwMode="auto">
          <a:xfrm>
            <a:off x="0" y="74520"/>
            <a:ext cx="12191999" cy="585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Saida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81040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2880719-3B71-3F40-4931-015B5167F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67880" y="3758267"/>
            <a:ext cx="2256958" cy="15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86562" y="1364096"/>
            <a:ext cx="10799855" cy="2173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002147"/>
                </a:solidFill>
              </a:rPr>
              <a:t>Dadus</a:t>
            </a:r>
            <a:r>
              <a:rPr lang="en-US" altLang="en-US" b="1" dirty="0">
                <a:solidFill>
                  <a:srgbClr val="002147"/>
                </a:solidFill>
              </a:rPr>
              <a:t> </a:t>
            </a:r>
            <a:r>
              <a:rPr lang="en-US" altLang="en-US" b="1" dirty="0" err="1">
                <a:solidFill>
                  <a:srgbClr val="002147"/>
                </a:solidFill>
              </a:rPr>
              <a:t>jeoespasiál</a:t>
            </a:r>
            <a:endParaRPr lang="en-US" altLang="en-US" b="1" dirty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US" altLang="en-US" dirty="0" err="1">
                <a:solidFill>
                  <a:srgbClr val="002147"/>
                </a:solidFill>
              </a:rPr>
              <a:t>Informasaun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kona-ba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fatin</a:t>
            </a:r>
            <a:r>
              <a:rPr lang="en-US" altLang="en-US" dirty="0">
                <a:solidFill>
                  <a:srgbClr val="002147"/>
                </a:solidFill>
              </a:rPr>
              <a:t> no forma </a:t>
            </a:r>
            <a:r>
              <a:rPr lang="en-US" altLang="en-US" dirty="0" err="1">
                <a:solidFill>
                  <a:srgbClr val="002147"/>
                </a:solidFill>
              </a:rPr>
              <a:t>husi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karakterístika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jeográfika</a:t>
            </a:r>
            <a:r>
              <a:rPr lang="en-US" altLang="en-US" dirty="0">
                <a:solidFill>
                  <a:srgbClr val="002147"/>
                </a:solidFill>
              </a:rPr>
              <a:t> (</a:t>
            </a:r>
            <a:r>
              <a:rPr lang="en-US" altLang="en-US" dirty="0" err="1">
                <a:solidFill>
                  <a:srgbClr val="002147"/>
                </a:solidFill>
              </a:rPr>
              <a:t>objetu</a:t>
            </a:r>
            <a:r>
              <a:rPr lang="en-US" altLang="en-US" dirty="0">
                <a:solidFill>
                  <a:srgbClr val="002147"/>
                </a:solidFill>
              </a:rPr>
              <a:t>) no </a:t>
            </a:r>
            <a:r>
              <a:rPr lang="en-US" altLang="en-US" dirty="0" err="1">
                <a:solidFill>
                  <a:srgbClr val="002147"/>
                </a:solidFill>
              </a:rPr>
              <a:t>relasaun</a:t>
            </a:r>
            <a:r>
              <a:rPr lang="en-US" altLang="en-US" dirty="0">
                <a:solidFill>
                  <a:srgbClr val="002147"/>
                </a:solidFill>
              </a:rPr>
              <a:t> entre </a:t>
            </a:r>
            <a:r>
              <a:rPr lang="en-US" altLang="en-US" dirty="0" err="1">
                <a:solidFill>
                  <a:srgbClr val="002147"/>
                </a:solidFill>
              </a:rPr>
              <a:t>sira</a:t>
            </a:r>
            <a:r>
              <a:rPr lang="en-US" altLang="en-US" dirty="0">
                <a:solidFill>
                  <a:srgbClr val="002147"/>
                </a:solidFill>
              </a:rPr>
              <a:t>, </a:t>
            </a:r>
            <a:r>
              <a:rPr lang="en-US" altLang="en-US" dirty="0" err="1">
                <a:solidFill>
                  <a:srgbClr val="002147"/>
                </a:solidFill>
              </a:rPr>
              <a:t>normalmente</a:t>
            </a:r>
            <a:r>
              <a:rPr lang="en-US" altLang="en-US" dirty="0">
                <a:solidFill>
                  <a:srgbClr val="002147"/>
                </a:solidFill>
              </a:rPr>
              <a:t> rai </a:t>
            </a:r>
            <a:r>
              <a:rPr lang="en-US" altLang="en-US" dirty="0" err="1">
                <a:solidFill>
                  <a:srgbClr val="002147"/>
                </a:solidFill>
              </a:rPr>
              <a:t>hanesan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koordenada</a:t>
            </a:r>
            <a:r>
              <a:rPr lang="en-US" altLang="en-US" dirty="0">
                <a:solidFill>
                  <a:srgbClr val="002147"/>
                </a:solidFill>
              </a:rPr>
              <a:t> no </a:t>
            </a:r>
            <a:r>
              <a:rPr lang="en-US" altLang="en-US" dirty="0" err="1">
                <a:solidFill>
                  <a:srgbClr val="002147"/>
                </a:solidFill>
              </a:rPr>
              <a:t>topolojia</a:t>
            </a:r>
            <a:r>
              <a:rPr lang="en-US" altLang="en-US" dirty="0">
                <a:solidFill>
                  <a:srgbClr val="002147"/>
                </a:solidFill>
              </a:rPr>
              <a:t> (</a:t>
            </a:r>
            <a:r>
              <a:rPr lang="en-US" altLang="en-US" dirty="0" err="1">
                <a:solidFill>
                  <a:srgbClr val="002147"/>
                </a:solidFill>
              </a:rPr>
              <a:t>oinsá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pontu</a:t>
            </a:r>
            <a:r>
              <a:rPr lang="en-US" altLang="en-US" dirty="0">
                <a:solidFill>
                  <a:srgbClr val="002147"/>
                </a:solidFill>
              </a:rPr>
              <a:t>, </a:t>
            </a:r>
            <a:r>
              <a:rPr lang="en-US" altLang="en-US" dirty="0" err="1">
                <a:solidFill>
                  <a:srgbClr val="002147"/>
                </a:solidFill>
              </a:rPr>
              <a:t>liña</a:t>
            </a:r>
            <a:r>
              <a:rPr lang="en-US" altLang="en-US" dirty="0">
                <a:solidFill>
                  <a:srgbClr val="002147"/>
                </a:solidFill>
              </a:rPr>
              <a:t> no </a:t>
            </a:r>
            <a:r>
              <a:rPr lang="en-US" altLang="en-US" dirty="0" err="1">
                <a:solidFill>
                  <a:srgbClr val="002147"/>
                </a:solidFill>
              </a:rPr>
              <a:t>polígonu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sira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fahe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sira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nia</a:t>
            </a:r>
            <a:r>
              <a:rPr lang="en-US" altLang="en-US" dirty="0">
                <a:solidFill>
                  <a:srgbClr val="002147"/>
                </a:solidFill>
              </a:rPr>
              <a:t> </a:t>
            </a:r>
            <a:r>
              <a:rPr lang="en-US" altLang="en-US" dirty="0" err="1">
                <a:solidFill>
                  <a:srgbClr val="002147"/>
                </a:solidFill>
              </a:rPr>
              <a:t>jeometria</a:t>
            </a:r>
            <a:r>
              <a:rPr lang="en-US" altLang="en-US" dirty="0">
                <a:solidFill>
                  <a:srgbClr val="002147"/>
                </a:solidFill>
              </a:rPr>
              <a:t>).</a:t>
            </a:r>
            <a:endParaRPr lang="en-PH" altLang="en-US" dirty="0">
              <a:solidFill>
                <a:srgbClr val="002147"/>
              </a:solidFill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90" y="3321386"/>
            <a:ext cx="42481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998959" y="5684146"/>
            <a:ext cx="1853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Guide_HGLC_Part2_1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E864B-338F-C24D-E65C-DD2ADEDA1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9510240" y="5406643"/>
            <a:ext cx="425321" cy="3833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FB3AC0-E789-8E37-965E-029FD3BEDF86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072E3E-25CD-F1A0-8998-5021D6257470}"/>
              </a:ext>
            </a:extLst>
          </p:cNvPr>
          <p:cNvSpPr txBox="1">
            <a:spLocks/>
          </p:cNvSpPr>
          <p:nvPr/>
        </p:nvSpPr>
        <p:spPr>
          <a:xfrm>
            <a:off x="555953" y="761478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altLang="en-US" sz="2800" b="1" dirty="0">
                <a:solidFill>
                  <a:srgbClr val="002147"/>
                </a:solidFill>
                <a:latin typeface="+mn-lt"/>
              </a:rPr>
              <a:t>Kolesaun no preparasaun ba dadus nesesáriu sira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63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 l="1834" t="18581" r="52496" b="48703"/>
          <a:stretch>
            <a:fillRect/>
          </a:stretch>
        </p:blipFill>
        <p:spPr bwMode="auto">
          <a:xfrm>
            <a:off x="3720821" y="3854627"/>
            <a:ext cx="561657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04953" y="1377881"/>
            <a:ext cx="10790428" cy="2613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 err="1">
                <a:solidFill>
                  <a:srgbClr val="002147"/>
                </a:solidFill>
              </a:rPr>
              <a:t>Dadus</a:t>
            </a:r>
            <a:r>
              <a:rPr lang="en-US" sz="3000" b="1" dirty="0">
                <a:solidFill>
                  <a:srgbClr val="002147"/>
                </a:solidFill>
              </a:rPr>
              <a:t> </a:t>
            </a:r>
            <a:r>
              <a:rPr lang="en-US" sz="3000" b="1" dirty="0" err="1">
                <a:solidFill>
                  <a:srgbClr val="002147"/>
                </a:solidFill>
              </a:rPr>
              <a:t>atributu</a:t>
            </a:r>
            <a:endParaRPr lang="en-US" sz="3000" b="1" dirty="0">
              <a:solidFill>
                <a:srgbClr val="002147"/>
              </a:solidFill>
            </a:endParaRPr>
          </a:p>
          <a:p>
            <a:pPr>
              <a:defRPr/>
            </a:pPr>
            <a:r>
              <a:rPr lang="en-US" sz="3000" dirty="0" err="1"/>
              <a:t>Dadus</a:t>
            </a:r>
            <a:r>
              <a:rPr lang="en-US" sz="3000" dirty="0"/>
              <a:t> </a:t>
            </a:r>
            <a:r>
              <a:rPr lang="en-US" sz="3000" dirty="0" err="1"/>
              <a:t>estatístiku</a:t>
            </a:r>
            <a:r>
              <a:rPr lang="en-US" sz="3000" dirty="0"/>
              <a:t> no/ka </a:t>
            </a:r>
            <a:r>
              <a:rPr lang="en-US" sz="3000" dirty="0" err="1"/>
              <a:t>informasaun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</a:t>
            </a:r>
            <a:r>
              <a:rPr lang="en-US" sz="3000" dirty="0" err="1"/>
              <a:t>bele</a:t>
            </a:r>
            <a:r>
              <a:rPr lang="en-US" sz="3000" dirty="0"/>
              <a:t> </a:t>
            </a:r>
            <a:r>
              <a:rPr lang="en-US" sz="3000" dirty="0" err="1"/>
              <a:t>liga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objetu</a:t>
            </a:r>
            <a:r>
              <a:rPr lang="en-US" sz="3000" dirty="0"/>
              <a:t> </a:t>
            </a:r>
            <a:r>
              <a:rPr lang="en-US" sz="3000" dirty="0" err="1"/>
              <a:t>jeográfiku</a:t>
            </a:r>
            <a:r>
              <a:rPr lang="en-US" sz="3000" dirty="0"/>
              <a:t> </a:t>
            </a:r>
            <a:r>
              <a:rPr lang="en-US" sz="3000" dirty="0" err="1"/>
              <a:t>espesífiku</a:t>
            </a:r>
            <a:r>
              <a:rPr lang="en-US" sz="3000" dirty="0"/>
              <a:t> (</a:t>
            </a:r>
            <a:r>
              <a:rPr lang="en-US" sz="3000" dirty="0" err="1"/>
              <a:t>dadus</a:t>
            </a:r>
            <a:r>
              <a:rPr lang="en-US" sz="3000" dirty="0"/>
              <a:t> </a:t>
            </a:r>
            <a:r>
              <a:rPr lang="en-US" sz="3000" dirty="0" err="1"/>
              <a:t>jeoespasiál</a:t>
            </a:r>
            <a:r>
              <a:rPr lang="en-US" sz="3000" dirty="0"/>
              <a:t>)</a:t>
            </a:r>
          </a:p>
          <a:p>
            <a:pPr>
              <a:defRPr/>
            </a:pPr>
            <a:r>
              <a:rPr lang="en-US" sz="3000" dirty="0" err="1"/>
              <a:t>Normalmente</a:t>
            </a:r>
            <a:r>
              <a:rPr lang="en-US" sz="3000" dirty="0"/>
              <a:t> rai </a:t>
            </a:r>
            <a:r>
              <a:rPr lang="en-US" sz="3000" dirty="0" err="1"/>
              <a:t>iha</a:t>
            </a:r>
            <a:r>
              <a:rPr lang="en-US" sz="3000" dirty="0"/>
              <a:t> </a:t>
            </a:r>
            <a:r>
              <a:rPr lang="en-US" sz="3000" dirty="0" err="1"/>
              <a:t>tabela</a:t>
            </a:r>
            <a:r>
              <a:rPr lang="en-US" sz="3000" dirty="0"/>
              <a:t> (</a:t>
            </a:r>
            <a:r>
              <a:rPr lang="en-US" sz="3000" dirty="0" err="1"/>
              <a:t>arkivu</a:t>
            </a:r>
            <a:r>
              <a:rPr lang="en-US" sz="3000" dirty="0"/>
              <a:t> Excel </a:t>
            </a:r>
            <a:r>
              <a:rPr lang="en-US" sz="3000" dirty="0" err="1"/>
              <a:t>porezemplu</a:t>
            </a:r>
            <a:r>
              <a:rPr lang="en-US" sz="3000" dirty="0"/>
              <a:t>)</a:t>
            </a:r>
          </a:p>
          <a:p>
            <a:pPr>
              <a:defRPr/>
            </a:pPr>
            <a:r>
              <a:rPr lang="en-US" sz="3000" dirty="0" err="1"/>
              <a:t>Identifikadór</a:t>
            </a:r>
            <a:r>
              <a:rPr lang="en-US" sz="3000" dirty="0"/>
              <a:t> </a:t>
            </a:r>
            <a:r>
              <a:rPr lang="en-US" sz="3000" dirty="0" err="1"/>
              <a:t>úniku</a:t>
            </a:r>
            <a:r>
              <a:rPr lang="en-US" sz="3000" dirty="0"/>
              <a:t> </a:t>
            </a:r>
            <a:r>
              <a:rPr lang="en-US" sz="3000" dirty="0" err="1"/>
              <a:t>ida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</a:t>
            </a:r>
            <a:r>
              <a:rPr lang="en-US" sz="3000" dirty="0" err="1"/>
              <a:t>permite</a:t>
            </a:r>
            <a:r>
              <a:rPr lang="en-US" sz="3000" dirty="0"/>
              <a:t> </a:t>
            </a:r>
            <a:r>
              <a:rPr lang="en-US" sz="3000" dirty="0" err="1"/>
              <a:t>ligasaun</a:t>
            </a:r>
            <a:r>
              <a:rPr lang="en-US" sz="3000" dirty="0"/>
              <a:t> (join) ho </a:t>
            </a:r>
            <a:r>
              <a:rPr lang="en-US" sz="3000" dirty="0" err="1"/>
              <a:t>objetu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</a:t>
            </a:r>
            <a:r>
              <a:rPr lang="en-US" sz="3000" dirty="0" err="1"/>
              <a:t>korresponde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20821" y="3781602"/>
            <a:ext cx="574675" cy="2305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76133" y="4502328"/>
            <a:ext cx="1800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en-PH" altLang="en-US" sz="2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Identifikadór</a:t>
            </a:r>
            <a:r>
              <a:rPr lang="en-PH" altLang="en-U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PH" altLang="en-US" sz="2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úniku</a:t>
            </a:r>
            <a:endParaRPr lang="en-PH" altLang="en-US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9EBC5-9DDF-A26F-8D40-917CDE20AB33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CA5DC-5B06-B67F-FDF6-45304D0A86BB}"/>
              </a:ext>
            </a:extLst>
          </p:cNvPr>
          <p:cNvSpPr txBox="1">
            <a:spLocks/>
          </p:cNvSpPr>
          <p:nvPr/>
        </p:nvSpPr>
        <p:spPr>
          <a:xfrm>
            <a:off x="555953" y="761478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altLang="en-US" sz="2800" b="1" dirty="0">
                <a:solidFill>
                  <a:srgbClr val="002147"/>
                </a:solidFill>
              </a:rPr>
              <a:t>Kolesaun no preparasaun ba dadus nesesáriu sira</a:t>
            </a:r>
            <a:endParaRPr lang="en-PH" altLang="en-US" sz="2800" b="1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13F4FC-3E5C-5B86-9AFA-F5D323CC3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05" y="1416393"/>
            <a:ext cx="9653339" cy="4806175"/>
          </a:xfrm>
          <a:prstGeom prst="rect">
            <a:avLst/>
          </a:prstGeom>
        </p:spPr>
      </p:pic>
      <p:sp>
        <p:nvSpPr>
          <p:cNvPr id="15390" name="Rectangle 10">
            <a:extLst>
              <a:ext uri="{FF2B5EF4-FFF2-40B4-BE49-F238E27FC236}">
                <a16:creationId xmlns:a16="http://schemas.microsoft.com/office/drawing/2014/main" id="{AA7BA57F-F709-DFBE-D682-03E532BF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66" y="5812642"/>
            <a:ext cx="1885083" cy="2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Programmatic data</a:t>
            </a:r>
          </a:p>
        </p:txBody>
      </p:sp>
      <p:sp>
        <p:nvSpPr>
          <p:cNvPr id="15391" name="Google Shape;473;p45">
            <a:extLst>
              <a:ext uri="{FF2B5EF4-FFF2-40B4-BE49-F238E27FC236}">
                <a16:creationId xmlns:a16="http://schemas.microsoft.com/office/drawing/2014/main" id="{875A84F6-9A66-03F8-D0CA-7B68A74FA2C1}"/>
              </a:ext>
            </a:extLst>
          </p:cNvPr>
          <p:cNvSpPr/>
          <p:nvPr/>
        </p:nvSpPr>
        <p:spPr>
          <a:xfrm rot="16200000">
            <a:off x="1847423" y="5433699"/>
            <a:ext cx="299261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A89C27-68D8-B869-4E17-CE8376E86D91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AAFB2-53AA-53ED-C1DE-C13D14B98A20}"/>
              </a:ext>
            </a:extLst>
          </p:cNvPr>
          <p:cNvSpPr txBox="1">
            <a:spLocks/>
          </p:cNvSpPr>
          <p:nvPr/>
        </p:nvSpPr>
        <p:spPr>
          <a:xfrm>
            <a:off x="555953" y="761478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altLang="en-US" sz="2800" b="1" dirty="0">
                <a:solidFill>
                  <a:srgbClr val="002147"/>
                </a:solidFill>
              </a:rPr>
              <a:t>Kolesaun no preparasaun ba dadus nesesáriu sira</a:t>
            </a:r>
            <a:endParaRPr lang="en-PH" altLang="en-US" sz="2800" b="1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4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777268" y="1481646"/>
            <a:ext cx="3686175" cy="3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800" b="1" dirty="0">
                <a:solidFill>
                  <a:srgbClr val="002147"/>
                </a:solidFill>
                <a:latin typeface="+mn-lt"/>
              </a:rPr>
              <a:t>Basemap</a:t>
            </a:r>
            <a:endParaRPr lang="en-GB" sz="28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27" y="1704181"/>
            <a:ext cx="39624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65"/>
          <p:cNvSpPr>
            <a:spLocks noChangeArrowheads="1"/>
          </p:cNvSpPr>
          <p:nvPr/>
        </p:nvSpPr>
        <p:spPr bwMode="auto">
          <a:xfrm>
            <a:off x="3857022" y="5905157"/>
            <a:ext cx="5000104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cs typeface="Calibri" pitchFamily="34" charset="0"/>
              </a:rPr>
              <a:t>Ba </a:t>
            </a:r>
            <a:r>
              <a:rPr lang="fr-FR" sz="2400" dirty="0" err="1">
                <a:cs typeface="Calibri" pitchFamily="34" charset="0"/>
              </a:rPr>
              <a:t>objetivu</a:t>
            </a:r>
            <a:r>
              <a:rPr lang="fr-FR" sz="2400" dirty="0">
                <a:cs typeface="Calibri" pitchFamily="34" charset="0"/>
              </a:rPr>
              <a:t> </a:t>
            </a:r>
            <a:r>
              <a:rPr lang="fr-FR" sz="2400" dirty="0" err="1">
                <a:cs typeface="Calibri" pitchFamily="34" charset="0"/>
              </a:rPr>
              <a:t>haree</a:t>
            </a:r>
            <a:r>
              <a:rPr lang="fr-FR" sz="2400" dirty="0">
                <a:cs typeface="Calibri" pitchFamily="34" charset="0"/>
              </a:rPr>
              <a:t> </a:t>
            </a:r>
            <a:r>
              <a:rPr lang="fr-FR" sz="2400" dirty="0" err="1">
                <a:cs typeface="Calibri" pitchFamily="34" charset="0"/>
              </a:rPr>
              <a:t>de'it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740D8E-CDA1-7494-CB4F-214909DC993D}"/>
              </a:ext>
            </a:extLst>
          </p:cNvPr>
          <p:cNvSpPr txBox="1">
            <a:spLocks/>
          </p:cNvSpPr>
          <p:nvPr/>
        </p:nvSpPr>
        <p:spPr bwMode="auto">
          <a:xfrm>
            <a:off x="689507" y="2200908"/>
            <a:ext cx="5215994" cy="44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Selesaun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hosi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kamada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informasaun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ne'ebé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kombina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iha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arkivu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raster ka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vetor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ida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de'it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ne'ebé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jeralmente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asesivel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liuhosi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servisu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mapa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online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ida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Uza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hanesan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background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mapa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ida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Ezemplu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2200" dirty="0">
                <a:latin typeface="Calibri" pitchFamily="34" charset="0"/>
                <a:cs typeface="Calibri" pitchFamily="34" charset="0"/>
              </a:rPr>
              <a:t>Google Maps</a:t>
            </a:r>
          </a:p>
          <a:p>
            <a:pPr lvl="1"/>
            <a:r>
              <a:rPr lang="en-US" sz="2200" dirty="0">
                <a:latin typeface="Calibri" pitchFamily="34" charset="0"/>
                <a:cs typeface="Calibri" pitchFamily="34" charset="0"/>
              </a:rPr>
              <a:t>Imajen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sira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Esri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liuhosi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ArcGIS online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itchFamily="34" charset="0"/>
              </a:rPr>
              <a:t>Open Street Map</a:t>
            </a:r>
          </a:p>
        </p:txBody>
      </p:sp>
      <p:sp>
        <p:nvSpPr>
          <p:cNvPr id="60" name="AutoShape 416"/>
          <p:cNvSpPr>
            <a:spLocks noChangeArrowheads="1"/>
          </p:cNvSpPr>
          <p:nvPr/>
        </p:nvSpPr>
        <p:spPr bwMode="auto">
          <a:xfrm>
            <a:off x="3349022" y="5905156"/>
            <a:ext cx="508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>
              <a:solidFill>
                <a:schemeClr val="l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000BEC-11B8-A517-FDBA-721DD77BE08C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8128A5-496E-5F20-8918-60808A2F14E2}"/>
              </a:ext>
            </a:extLst>
          </p:cNvPr>
          <p:cNvSpPr txBox="1">
            <a:spLocks/>
          </p:cNvSpPr>
          <p:nvPr/>
        </p:nvSpPr>
        <p:spPr>
          <a:xfrm>
            <a:off x="555953" y="761478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altLang="en-US" sz="2800" b="1" dirty="0">
                <a:solidFill>
                  <a:srgbClr val="002147"/>
                </a:solidFill>
              </a:rPr>
              <a:t>Kolesaun no preparasaun ba dadus nesesáriu sira</a:t>
            </a:r>
            <a:endParaRPr lang="en-PH" altLang="en-US" sz="2800" b="1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84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60198" y="763119"/>
            <a:ext cx="11147242" cy="504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t-BR" b="1" dirty="0">
                <a:solidFill>
                  <a:srgbClr val="002147"/>
                </a:solidFill>
              </a:rPr>
              <a:t>Etapa sira atu kria mapa temátiku</a:t>
            </a:r>
            <a:endParaRPr lang="fr-CH" b="1" dirty="0">
              <a:solidFill>
                <a:srgbClr val="002147"/>
              </a:solidFill>
            </a:endParaRP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Importa</a:t>
            </a:r>
            <a:r>
              <a:rPr lang="en-US" altLang="en-US" dirty="0"/>
              <a:t> dadus ba iha software SIG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Kria </a:t>
            </a:r>
            <a:r>
              <a:rPr lang="en-US" altLang="en-US" dirty="0" err="1"/>
              <a:t>dadus</a:t>
            </a:r>
            <a:r>
              <a:rPr lang="en-US" altLang="en-US" dirty="0"/>
              <a:t> </a:t>
            </a:r>
            <a:r>
              <a:rPr lang="en-US" altLang="en-US" dirty="0" err="1"/>
              <a:t>jeográfiku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sei </a:t>
            </a:r>
            <a:r>
              <a:rPr lang="en-US" altLang="en-US" dirty="0" err="1"/>
              <a:t>reprezenta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Hili</a:t>
            </a:r>
            <a:r>
              <a:rPr lang="en-US" altLang="en-US" dirty="0"/>
              <a:t> </a:t>
            </a:r>
            <a:r>
              <a:rPr lang="en-US" altLang="en-US" dirty="0" err="1"/>
              <a:t>modu</a:t>
            </a:r>
            <a:r>
              <a:rPr lang="en-US" altLang="en-US" dirty="0"/>
              <a:t> </a:t>
            </a:r>
            <a:r>
              <a:rPr lang="en-US" altLang="en-US" dirty="0" err="1"/>
              <a:t>reprezentasaun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apropriadu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Hadi'a</a:t>
            </a:r>
            <a:r>
              <a:rPr lang="en-US" altLang="en-US" dirty="0"/>
              <a:t> </a:t>
            </a:r>
            <a:r>
              <a:rPr lang="en-US" altLang="en-US" dirty="0" err="1"/>
              <a:t>simbololojia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Hatama</a:t>
            </a:r>
            <a:r>
              <a:rPr lang="en-US" altLang="en-US" dirty="0"/>
              <a:t> </a:t>
            </a:r>
            <a:r>
              <a:rPr lang="en-US" altLang="en-US" dirty="0" err="1"/>
              <a:t>rótulu</a:t>
            </a:r>
            <a:r>
              <a:rPr lang="en-US" altLang="en-US" dirty="0"/>
              <a:t>/label </a:t>
            </a:r>
            <a:r>
              <a:rPr lang="en-US" altLang="en-US" dirty="0" err="1"/>
              <a:t>sira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Hili</a:t>
            </a:r>
            <a:r>
              <a:rPr lang="en-US" altLang="en-US" dirty="0"/>
              <a:t> </a:t>
            </a:r>
            <a:r>
              <a:rPr lang="en-US" altLang="en-US" dirty="0" err="1"/>
              <a:t>orientasaun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nian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 err="1"/>
              <a:t>Hadi'a</a:t>
            </a:r>
            <a:r>
              <a:rPr lang="en-US" altLang="en-US" dirty="0"/>
              <a:t> </a:t>
            </a:r>
            <a:r>
              <a:rPr lang="en-US" altLang="en-US" dirty="0" err="1"/>
              <a:t>elementu</a:t>
            </a:r>
            <a:r>
              <a:rPr lang="en-US" altLang="en-US" dirty="0"/>
              <a:t> </a:t>
            </a:r>
            <a:r>
              <a:rPr lang="en-US" altLang="en-US" dirty="0" err="1"/>
              <a:t>sira</a:t>
            </a:r>
            <a:r>
              <a:rPr lang="en-US" altLang="en-US" dirty="0"/>
              <a:t> </a:t>
            </a:r>
            <a:r>
              <a:rPr lang="en-US" altLang="en-US" dirty="0" err="1"/>
              <a:t>seluk</a:t>
            </a:r>
            <a:r>
              <a:rPr lang="en-US" altLang="en-US" dirty="0"/>
              <a:t> </a:t>
            </a:r>
            <a:r>
              <a:rPr lang="en-US" altLang="en-US" dirty="0" err="1"/>
              <a:t>hosi</a:t>
            </a:r>
            <a:r>
              <a:rPr lang="en-US" altLang="en-US" dirty="0"/>
              <a:t> </a:t>
            </a:r>
            <a:r>
              <a:rPr lang="en-US" altLang="en-US" dirty="0" err="1"/>
              <a:t>dezeñu</a:t>
            </a:r>
            <a:r>
              <a:rPr lang="en-US" altLang="en-US" dirty="0"/>
              <a:t>/layout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Rai ka </a:t>
            </a:r>
            <a:r>
              <a:rPr lang="en-US" altLang="en-US" dirty="0" err="1"/>
              <a:t>xave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finál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formatu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apropriadu</a:t>
            </a:r>
            <a:endParaRPr lang="en-US" altLang="en-US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Karik, </a:t>
            </a:r>
            <a:r>
              <a:rPr lang="en-US" altLang="en-US" dirty="0" err="1"/>
              <a:t>ajusta</a:t>
            </a:r>
            <a:r>
              <a:rPr lang="en-US" altLang="en-US" dirty="0"/>
              <a:t> </a:t>
            </a:r>
            <a:r>
              <a:rPr lang="en-US" altLang="en-US" dirty="0" err="1"/>
              <a:t>elementu</a:t>
            </a:r>
            <a:r>
              <a:rPr lang="en-US" altLang="en-US" dirty="0"/>
              <a:t> </a:t>
            </a:r>
            <a:r>
              <a:rPr lang="en-US" altLang="en-US" dirty="0" err="1"/>
              <a:t>balu</a:t>
            </a:r>
            <a:r>
              <a:rPr lang="en-US" altLang="en-US" dirty="0"/>
              <a:t> </a:t>
            </a:r>
            <a:r>
              <a:rPr lang="en-US" altLang="en-US" dirty="0" err="1"/>
              <a:t>hosi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iha </a:t>
            </a:r>
            <a:r>
              <a:rPr lang="en-US" altLang="en-US" dirty="0" err="1"/>
              <a:t>liur</a:t>
            </a:r>
            <a:r>
              <a:rPr lang="en-US" altLang="en-US" dirty="0"/>
              <a:t> </a:t>
            </a:r>
            <a:r>
              <a:rPr lang="en-US" altLang="en-US" dirty="0" err="1"/>
              <a:t>hosi</a:t>
            </a:r>
            <a:r>
              <a:rPr lang="en-US" altLang="en-US" dirty="0"/>
              <a:t> software SIG</a:t>
            </a:r>
            <a:endParaRPr lang="fr-CH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4DA4C3-3F3B-9FC8-BE69-422518E99B4A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701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55953" y="764654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5198" y="1530478"/>
            <a:ext cx="8316912" cy="215999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>
              <a:buNone/>
              <a:defRPr/>
            </a:pPr>
            <a:r>
              <a:rPr lang="en-PH" dirty="0"/>
              <a:t>1. </a:t>
            </a:r>
            <a:r>
              <a:rPr lang="en-PH" dirty="0" err="1"/>
              <a:t>Importa</a:t>
            </a:r>
            <a:r>
              <a:rPr lang="en-PH" dirty="0"/>
              <a:t> </a:t>
            </a:r>
            <a:r>
              <a:rPr lang="en-PH" dirty="0" err="1"/>
              <a:t>dadus</a:t>
            </a:r>
            <a:r>
              <a:rPr lang="en-PH" dirty="0"/>
              <a:t> </a:t>
            </a:r>
            <a:r>
              <a:rPr lang="en-PH" dirty="0" err="1"/>
              <a:t>ba</a:t>
            </a:r>
            <a:r>
              <a:rPr lang="en-PH" dirty="0"/>
              <a:t> </a:t>
            </a:r>
            <a:r>
              <a:rPr lang="en-PH" dirty="0" err="1"/>
              <a:t>iha</a:t>
            </a:r>
            <a:r>
              <a:rPr lang="en-PH" dirty="0"/>
              <a:t> software SIG</a:t>
            </a:r>
          </a:p>
          <a:p>
            <a:pPr>
              <a:defRPr/>
            </a:pPr>
            <a:r>
              <a:rPr lang="en-PH" dirty="0" err="1"/>
              <a:t>Dadus</a:t>
            </a:r>
            <a:r>
              <a:rPr lang="en-PH" dirty="0"/>
              <a:t> </a:t>
            </a:r>
            <a:r>
              <a:rPr lang="en-PH" dirty="0" err="1"/>
              <a:t>jeoespasiál</a:t>
            </a:r>
            <a:endParaRPr lang="en-PH" dirty="0"/>
          </a:p>
          <a:p>
            <a:pPr>
              <a:defRPr/>
            </a:pPr>
            <a:r>
              <a:rPr lang="en-PH" dirty="0" err="1"/>
              <a:t>Dadus</a:t>
            </a:r>
            <a:r>
              <a:rPr lang="en-PH" dirty="0"/>
              <a:t> </a:t>
            </a:r>
            <a:r>
              <a:rPr lang="en-PH" dirty="0" err="1"/>
              <a:t>atributu</a:t>
            </a:r>
            <a:endParaRPr lang="en-PH" dirty="0"/>
          </a:p>
          <a:p>
            <a:pPr marL="398463" indent="-398463">
              <a:buNone/>
              <a:defRPr/>
            </a:pPr>
            <a:r>
              <a:rPr lang="en-PH" dirty="0"/>
              <a:t>   	+ </a:t>
            </a:r>
            <a:r>
              <a:rPr lang="en-PH" dirty="0" err="1"/>
              <a:t>Hatama</a:t>
            </a:r>
            <a:r>
              <a:rPr lang="en-PH" dirty="0"/>
              <a:t> </a:t>
            </a:r>
            <a:r>
              <a:rPr lang="en-PH" dirty="0" err="1"/>
              <a:t>mapa</a:t>
            </a:r>
            <a:r>
              <a:rPr lang="en-PH" dirty="0"/>
              <a:t> </a:t>
            </a:r>
            <a:r>
              <a:rPr lang="en-PH" dirty="0" err="1"/>
              <a:t>baze</a:t>
            </a:r>
            <a:r>
              <a:rPr lang="en-PH" dirty="0"/>
              <a:t> </a:t>
            </a:r>
            <a:r>
              <a:rPr lang="en-PH" dirty="0" err="1"/>
              <a:t>iha</a:t>
            </a:r>
            <a:r>
              <a:rPr lang="en-PH" dirty="0"/>
              <a:t> </a:t>
            </a:r>
            <a:r>
              <a:rPr lang="en-PH" dirty="0" err="1"/>
              <a:t>fundo</a:t>
            </a:r>
            <a:r>
              <a:rPr lang="en-PH" dirty="0"/>
              <a:t> ka background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780167" y="4817649"/>
            <a:ext cx="538162" cy="4667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427868" y="4817648"/>
            <a:ext cx="76126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>
                <a:latin typeface="+mn-lt"/>
              </a:rPr>
              <a:t>Halo </a:t>
            </a:r>
            <a:r>
              <a:rPr lang="en-US" altLang="en-US" sz="2800" dirty="0" err="1">
                <a:latin typeface="+mn-lt"/>
              </a:rPr>
              <a:t>ligasaun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dadus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atributu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nian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dadus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jeoespasiál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uza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identifikadór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úniku</a:t>
            </a:r>
            <a:endParaRPr lang="en-PH" alt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61B54-10A1-03E4-900A-72F4D1CE087D}"/>
              </a:ext>
            </a:extLst>
          </p:cNvPr>
          <p:cNvSpPr txBox="1"/>
          <p:nvPr/>
        </p:nvSpPr>
        <p:spPr>
          <a:xfrm>
            <a:off x="933493" y="3863541"/>
            <a:ext cx="10191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defRPr/>
            </a:pPr>
            <a:r>
              <a:rPr lang="en-PH" sz="2800" dirty="0"/>
              <a:t>2. Kria </a:t>
            </a:r>
            <a:r>
              <a:rPr lang="en-PH" sz="2800" dirty="0" err="1"/>
              <a:t>dadus</a:t>
            </a:r>
            <a:r>
              <a:rPr lang="en-PH" sz="2800" dirty="0"/>
              <a:t> </a:t>
            </a:r>
            <a:r>
              <a:rPr lang="en-PH" sz="2800" dirty="0" err="1"/>
              <a:t>jeográfiku</a:t>
            </a:r>
            <a:r>
              <a:rPr lang="en-PH" sz="2800" dirty="0"/>
              <a:t> </a:t>
            </a:r>
            <a:r>
              <a:rPr lang="en-PH" sz="2800" dirty="0" err="1"/>
              <a:t>ne’ebé</a:t>
            </a:r>
            <a:r>
              <a:rPr lang="en-PH" sz="2800" dirty="0"/>
              <a:t> sei </a:t>
            </a:r>
            <a:r>
              <a:rPr lang="en-PH" sz="2800" dirty="0" err="1"/>
              <a:t>reprezenta</a:t>
            </a:r>
            <a:r>
              <a:rPr lang="en-PH" sz="2800" dirty="0"/>
              <a:t> </a:t>
            </a:r>
            <a:r>
              <a:rPr lang="en-PH" sz="2800" dirty="0" err="1"/>
              <a:t>iha</a:t>
            </a:r>
            <a:r>
              <a:rPr lang="en-PH" sz="2800" dirty="0"/>
              <a:t> </a:t>
            </a:r>
            <a:r>
              <a:rPr lang="en-PH" sz="2800" dirty="0" err="1"/>
              <a:t>mapa</a:t>
            </a:r>
            <a:endParaRPr lang="en-PH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B8834-CC8D-B2A4-596B-159214B56D8E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823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33127" y="1536380"/>
            <a:ext cx="8316913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PH" altLang="en-US" dirty="0"/>
              <a:t>3. </a:t>
            </a:r>
            <a:r>
              <a:rPr lang="en-US" altLang="en-US" dirty="0" err="1"/>
              <a:t>Hili</a:t>
            </a:r>
            <a:r>
              <a:rPr lang="en-US" altLang="en-US" dirty="0"/>
              <a:t> </a:t>
            </a:r>
            <a:r>
              <a:rPr lang="en-US" altLang="en-US" dirty="0" err="1"/>
              <a:t>modu</a:t>
            </a:r>
            <a:r>
              <a:rPr lang="en-US" altLang="en-US" dirty="0"/>
              <a:t> </a:t>
            </a:r>
            <a:r>
              <a:rPr lang="en-US" altLang="en-US" dirty="0" err="1"/>
              <a:t>reprezentasaun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apropriadu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konteúdu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nian</a:t>
            </a:r>
            <a:endParaRPr lang="en-PH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PH" sz="100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Choropleth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Símbolu</a:t>
            </a:r>
            <a:r>
              <a:rPr lang="en-US" dirty="0"/>
              <a:t> </a:t>
            </a:r>
            <a:r>
              <a:rPr lang="en-US" dirty="0" err="1"/>
              <a:t>proporsionál</a:t>
            </a:r>
            <a:r>
              <a:rPr lang="en-US" dirty="0"/>
              <a:t> </a:t>
            </a:r>
            <a:r>
              <a:rPr lang="en-US" dirty="0" err="1"/>
              <a:t>sira</a:t>
            </a:r>
            <a:endParaRPr lang="en-US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Isaritmiku</a:t>
            </a:r>
            <a:r>
              <a:rPr lang="en-US" dirty="0"/>
              <a:t> ka </a:t>
            </a:r>
            <a:r>
              <a:rPr lang="en-US" dirty="0" err="1"/>
              <a:t>isopletu</a:t>
            </a:r>
            <a:endParaRPr lang="en-US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Korokromátiku</a:t>
            </a:r>
            <a:endParaRPr lang="en-US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pontu</a:t>
            </a:r>
            <a:endParaRPr lang="en-US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Dasimétriku</a:t>
            </a:r>
            <a:r>
              <a:rPr lang="en-US" dirty="0"/>
              <a:t> ka </a:t>
            </a:r>
            <a:r>
              <a:rPr lang="en-US" dirty="0" err="1"/>
              <a:t>kartograma</a:t>
            </a:r>
            <a:endParaRPr lang="en-PH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CC38885-9D87-7289-830B-B3C9DBDAA74D}"/>
              </a:ext>
            </a:extLst>
          </p:cNvPr>
          <p:cNvSpPr/>
          <p:nvPr/>
        </p:nvSpPr>
        <p:spPr>
          <a:xfrm>
            <a:off x="5440047" y="2535790"/>
            <a:ext cx="288032" cy="863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78C5-FEC7-56BF-B05B-4D64BFD1782B}"/>
              </a:ext>
            </a:extLst>
          </p:cNvPr>
          <p:cNvSpPr txBox="1">
            <a:spLocks/>
          </p:cNvSpPr>
          <p:nvPr/>
        </p:nvSpPr>
        <p:spPr bwMode="auto">
          <a:xfrm>
            <a:off x="5745487" y="2792587"/>
            <a:ext cx="1669965" cy="7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Uza </a:t>
            </a:r>
            <a:r>
              <a:rPr lang="en-US" dirty="0" err="1">
                <a:solidFill>
                  <a:srgbClr val="FF0000"/>
                </a:solidFill>
              </a:rPr>
              <a:t>barak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liu</a:t>
            </a:r>
            <a:endParaRPr lang="en-PH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A0220-AC0E-3F81-371A-EC4EBAF3C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3" t="10587" r="23425" b="10707"/>
          <a:stretch/>
        </p:blipFill>
        <p:spPr>
          <a:xfrm>
            <a:off x="7687366" y="2022705"/>
            <a:ext cx="1754906" cy="1371953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28DD8-595D-C714-9BD7-E7DD0CE31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48" t="29926" r="5684" b="17587"/>
          <a:stretch/>
        </p:blipFill>
        <p:spPr>
          <a:xfrm>
            <a:off x="8641840" y="3125001"/>
            <a:ext cx="1633890" cy="1377335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F75C6-042C-C93B-0058-E341250D5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3" t="23712" r="43750" b="15314"/>
          <a:stretch/>
        </p:blipFill>
        <p:spPr>
          <a:xfrm>
            <a:off x="7164292" y="3750402"/>
            <a:ext cx="1568717" cy="1538542"/>
          </a:xfrm>
          <a:prstGeom prst="rect">
            <a:avLst/>
          </a:prstGeom>
          <a:ln>
            <a:solidFill>
              <a:srgbClr val="002147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F8D37-FF9A-21DD-1213-2844E04F0D18}"/>
              </a:ext>
            </a:extLst>
          </p:cNvPr>
          <p:cNvSpPr txBox="1"/>
          <p:nvPr/>
        </p:nvSpPr>
        <p:spPr>
          <a:xfrm>
            <a:off x="9442271" y="2205434"/>
            <a:ext cx="2312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200" dirty="0"/>
              <a:t>Kór </a:t>
            </a:r>
            <a:r>
              <a:rPr lang="fr-CH" sz="1200" dirty="0" err="1"/>
              <a:t>sira</a:t>
            </a:r>
            <a:r>
              <a:rPr lang="fr-CH" sz="1200" dirty="0"/>
              <a:t> </a:t>
            </a:r>
            <a:r>
              <a:rPr lang="fr-CH" sz="1200" dirty="0" err="1"/>
              <a:t>ne'ebé</a:t>
            </a:r>
            <a:r>
              <a:rPr lang="fr-CH" sz="1200" dirty="0"/>
              <a:t> </a:t>
            </a:r>
            <a:r>
              <a:rPr lang="fr-CH" sz="1200" dirty="0" err="1"/>
              <a:t>graduadu</a:t>
            </a:r>
            <a:endParaRPr lang="fr-CH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71143-486B-C5A8-1A91-B79EA727FB6B}"/>
              </a:ext>
            </a:extLst>
          </p:cNvPr>
          <p:cNvSpPr txBox="1"/>
          <p:nvPr/>
        </p:nvSpPr>
        <p:spPr>
          <a:xfrm>
            <a:off x="10068833" y="3429000"/>
            <a:ext cx="1959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H" sz="1200" dirty="0" err="1"/>
              <a:t>Símbolu</a:t>
            </a:r>
            <a:r>
              <a:rPr lang="fr-CH" sz="1200" dirty="0"/>
              <a:t> </a:t>
            </a:r>
            <a:r>
              <a:rPr lang="fr-CH" sz="1200" dirty="0" err="1"/>
              <a:t>proporsionál</a:t>
            </a:r>
            <a:r>
              <a:rPr lang="fr-CH" sz="1200" dirty="0"/>
              <a:t> </a:t>
            </a:r>
            <a:r>
              <a:rPr lang="fr-CH" sz="1200" dirty="0" err="1"/>
              <a:t>sira</a:t>
            </a:r>
            <a:endParaRPr lang="fr-CH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7043-B56E-3F17-FB46-FCB6A78C7719}"/>
              </a:ext>
            </a:extLst>
          </p:cNvPr>
          <p:cNvSpPr txBox="1"/>
          <p:nvPr/>
        </p:nvSpPr>
        <p:spPr>
          <a:xfrm>
            <a:off x="8794616" y="4794150"/>
            <a:ext cx="1082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200" dirty="0" err="1"/>
              <a:t>Kombinadu</a:t>
            </a:r>
            <a:endParaRPr lang="fr-CH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5DAD9-46F0-633C-6486-C8CAF085CD1E}"/>
              </a:ext>
            </a:extLst>
          </p:cNvPr>
          <p:cNvSpPr txBox="1"/>
          <p:nvPr/>
        </p:nvSpPr>
        <p:spPr>
          <a:xfrm>
            <a:off x="563651" y="5357918"/>
            <a:ext cx="11148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Maneira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apropriadu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liu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reprezenta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dadus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iha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mapa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temátiku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depende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tipu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dadus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mensajen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ne'ebé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ita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-boot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koko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atu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hato'o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PH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C989F2-16FB-99AE-7E9D-D7B0A9F50099}"/>
              </a:ext>
            </a:extLst>
          </p:cNvPr>
          <p:cNvSpPr txBox="1">
            <a:spLocks/>
          </p:cNvSpPr>
          <p:nvPr/>
        </p:nvSpPr>
        <p:spPr>
          <a:xfrm>
            <a:off x="555953" y="764651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00934-876D-E9D6-8E51-2CFD5F580DCB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347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23117" y="1545422"/>
            <a:ext cx="3816424" cy="642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4. </a:t>
            </a:r>
            <a:r>
              <a:rPr lang="en-PH" altLang="en-US" dirty="0" err="1"/>
              <a:t>Hadi'a</a:t>
            </a:r>
            <a:r>
              <a:rPr lang="en-PH" altLang="en-US" dirty="0"/>
              <a:t> </a:t>
            </a:r>
            <a:r>
              <a:rPr lang="en-PH" altLang="en-US" dirty="0" err="1"/>
              <a:t>simbololojia</a:t>
            </a:r>
            <a:endParaRPr lang="en-PH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D733F-B806-E9E7-2FC2-5F9123EE37A9}"/>
              </a:ext>
            </a:extLst>
          </p:cNvPr>
          <p:cNvSpPr txBox="1"/>
          <p:nvPr/>
        </p:nvSpPr>
        <p:spPr>
          <a:xfrm>
            <a:off x="1334794" y="2166394"/>
            <a:ext cx="50722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a typeface="Calibri" panose="020F0502020204030204" pitchFamily="34" charset="0"/>
              </a:rPr>
              <a:t>Konjuntu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ida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hosi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konvensaun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sira</a:t>
            </a:r>
            <a:r>
              <a:rPr lang="en-US" sz="2400" dirty="0">
                <a:ea typeface="Calibri" panose="020F0502020204030204" pitchFamily="34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</a:rPr>
              <a:t>regra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sira</a:t>
            </a:r>
            <a:r>
              <a:rPr lang="en-US" sz="2400" dirty="0">
                <a:ea typeface="Calibri" panose="020F0502020204030204" pitchFamily="34" charset="0"/>
              </a:rPr>
              <a:t>, ka </a:t>
            </a:r>
            <a:r>
              <a:rPr lang="en-US" sz="2400" dirty="0" err="1">
                <a:ea typeface="Calibri" panose="020F0502020204030204" pitchFamily="34" charset="0"/>
              </a:rPr>
              <a:t>sistema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kodifikasaun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nian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ne'ebé</a:t>
            </a:r>
            <a:r>
              <a:rPr lang="en-US" sz="2400" dirty="0">
                <a:ea typeface="Calibri" panose="020F0502020204030204" pitchFamily="34" charset="0"/>
              </a:rPr>
              <a:t> define </a:t>
            </a:r>
            <a:r>
              <a:rPr lang="en-US" sz="2400" dirty="0" err="1">
                <a:ea typeface="Calibri" panose="020F0502020204030204" pitchFamily="34" charset="0"/>
              </a:rPr>
              <a:t>oinsá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karakterístika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jeográfika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sira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reprezenta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hosi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símbolu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sira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iha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mapa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ida</a:t>
            </a:r>
            <a:r>
              <a:rPr lang="en-US" sz="2400" dirty="0">
                <a:ea typeface="Calibri" panose="020F0502020204030204" pitchFamily="34" charset="0"/>
              </a:rPr>
              <a:t>. </a:t>
            </a:r>
            <a:r>
              <a:rPr lang="en-US" sz="2400" dirty="0" err="1">
                <a:ea typeface="Calibri" panose="020F0502020204030204" pitchFamily="34" charset="0"/>
              </a:rPr>
              <a:t>Karakterístika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ida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hosi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elementu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mapa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nian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bele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influensia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medida</a:t>
            </a:r>
            <a:r>
              <a:rPr lang="en-US" sz="2400" dirty="0">
                <a:ea typeface="Calibri" panose="020F0502020204030204" pitchFamily="34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</a:rPr>
              <a:t>kór</a:t>
            </a:r>
            <a:r>
              <a:rPr lang="en-US" sz="2400" dirty="0">
                <a:ea typeface="Calibri" panose="020F0502020204030204" pitchFamily="34" charset="0"/>
              </a:rPr>
              <a:t>, no forma </a:t>
            </a:r>
            <a:r>
              <a:rPr lang="en-US" sz="2400" dirty="0" err="1">
                <a:ea typeface="Calibri" panose="020F0502020204030204" pitchFamily="34" charset="0"/>
              </a:rPr>
              <a:t>hosi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símbolu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ne'ebé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uza</a:t>
            </a:r>
            <a:r>
              <a:rPr lang="en-US" sz="2400" dirty="0">
                <a:ea typeface="Calibri" panose="020F0502020204030204" pitchFamily="34" charset="0"/>
              </a:rPr>
              <a:t>.</a:t>
            </a:r>
            <a:endParaRPr lang="en-PH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1CE29-C252-3B98-41EA-9059DC98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0" t="15049" r="11443" b="8469"/>
          <a:stretch/>
        </p:blipFill>
        <p:spPr>
          <a:xfrm>
            <a:off x="6750717" y="1075232"/>
            <a:ext cx="3193988" cy="2540767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3111" y="3150210"/>
            <a:ext cx="2947132" cy="149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750" y="4464073"/>
            <a:ext cx="2980145" cy="149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9FAE5D-C37C-9E40-FD53-138E591B9685}"/>
              </a:ext>
            </a:extLst>
          </p:cNvPr>
          <p:cNvSpPr txBox="1">
            <a:spLocks/>
          </p:cNvSpPr>
          <p:nvPr/>
        </p:nvSpPr>
        <p:spPr>
          <a:xfrm>
            <a:off x="555953" y="764655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4A1DB7-8F90-5521-0419-0306ED69C42C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67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24163" y="1545346"/>
            <a:ext cx="8316913" cy="642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fi-FI" altLang="en-US" dirty="0"/>
              <a:t>5. Hatama rótulu/label sira ba mapa</a:t>
            </a:r>
            <a:endParaRPr lang="en-PH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63928" y="3123634"/>
            <a:ext cx="10121247" cy="32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PH" altLang="en-US" sz="2600" dirty="0" err="1"/>
              <a:t>Identifika</a:t>
            </a:r>
            <a:r>
              <a:rPr lang="en-PH" altLang="en-US" sz="2600" dirty="0"/>
              <a:t> </a:t>
            </a:r>
            <a:r>
              <a:rPr lang="en-PH" altLang="en-US" sz="2600" dirty="0" err="1"/>
              <a:t>ierarkia</a:t>
            </a:r>
            <a:r>
              <a:rPr lang="en-PH" altLang="en-US" sz="2600" dirty="0"/>
              <a:t> </a:t>
            </a:r>
            <a:r>
              <a:rPr lang="en-PH" altLang="en-US" sz="2600" dirty="0" err="1"/>
              <a:t>intelektuál</a:t>
            </a:r>
            <a:endParaRPr lang="en-PH" altLang="en-US" sz="2600" dirty="0"/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PH" altLang="en-US" sz="2600" dirty="0"/>
              <a:t> </a:t>
            </a:r>
            <a:r>
              <a:rPr lang="fi-FI" altLang="en-US" sz="2600" dirty="0"/>
              <a:t>Klasifikasaun importánsia hosi elementu oioin hosi mapa</a:t>
            </a:r>
            <a:r>
              <a:rPr lang="en-US" altLang="en-US" sz="2600" dirty="0"/>
              <a:t>.</a:t>
            </a:r>
            <a:endParaRPr lang="en-PH" altLang="en-US" sz="2600" dirty="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600" dirty="0" err="1"/>
              <a:t>Determina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ierarkia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vizuál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hosi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rótulu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bazeia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ierarkia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intelektuál</a:t>
            </a:r>
            <a:r>
              <a:rPr lang="en-US" altLang="en-US" sz="2600" dirty="0"/>
              <a:t>.</a:t>
            </a:r>
            <a:endParaRPr lang="en-PH" altLang="en-US" sz="2600" dirty="0"/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PH" altLang="en-US" sz="2600" dirty="0"/>
              <a:t> </a:t>
            </a:r>
            <a:r>
              <a:rPr lang="en-US" altLang="en-US" sz="2600" dirty="0" err="1"/>
              <a:t>Maneira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ne'ebé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rótulu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dezeña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ajuda</a:t>
            </a:r>
            <a:r>
              <a:rPr lang="en-US" altLang="en-US" sz="2600" dirty="0"/>
              <a:t> lee-</a:t>
            </a:r>
            <a:r>
              <a:rPr lang="en-US" altLang="en-US" sz="2600" dirty="0" err="1"/>
              <a:t>na'in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organiza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informasaun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jeográfika</a:t>
            </a:r>
            <a:r>
              <a:rPr lang="en-US" altLang="en-US" sz="2600" dirty="0"/>
              <a:t>.</a:t>
            </a:r>
            <a:endParaRPr lang="en-PH" altLang="en-US" sz="26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332328" y="2095586"/>
            <a:ext cx="953620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Iha </a:t>
            </a:r>
            <a:r>
              <a:rPr lang="en-US" sz="2400" i="1" dirty="0" err="1"/>
              <a:t>kartografia</a:t>
            </a:r>
            <a:r>
              <a:rPr lang="en-US" sz="2400" i="1" dirty="0"/>
              <a:t>, </a:t>
            </a:r>
            <a:r>
              <a:rPr lang="en-US" sz="2400" i="1" dirty="0" err="1"/>
              <a:t>rótulu</a:t>
            </a:r>
            <a:r>
              <a:rPr lang="en-US" sz="2400" i="1" dirty="0"/>
              <a:t> ka labels </a:t>
            </a:r>
            <a:r>
              <a:rPr lang="en-US" sz="2400" i="1" dirty="0" err="1"/>
              <a:t>maka</a:t>
            </a:r>
            <a:r>
              <a:rPr lang="en-US" sz="2400" i="1" dirty="0"/>
              <a:t> </a:t>
            </a:r>
            <a:r>
              <a:rPr lang="en-US" sz="2400" i="1" dirty="0" err="1"/>
              <a:t>testu</a:t>
            </a:r>
            <a:r>
              <a:rPr lang="en-US" sz="2400" i="1" dirty="0"/>
              <a:t> </a:t>
            </a:r>
            <a:r>
              <a:rPr lang="en-US" sz="2400" i="1" dirty="0" err="1"/>
              <a:t>ne'ebé</a:t>
            </a:r>
            <a:r>
              <a:rPr lang="en-US" sz="2400" i="1" dirty="0"/>
              <a:t> tau </a:t>
            </a:r>
            <a:r>
              <a:rPr lang="en-US" sz="2400" i="1" dirty="0" err="1"/>
              <a:t>iha</a:t>
            </a:r>
            <a:r>
              <a:rPr lang="en-US" sz="2400" i="1" dirty="0"/>
              <a:t> ka </a:t>
            </a:r>
            <a:r>
              <a:rPr lang="en-US" sz="2400" i="1" dirty="0" err="1"/>
              <a:t>besik</a:t>
            </a:r>
            <a:r>
              <a:rPr lang="en-US" sz="2400" i="1" dirty="0"/>
              <a:t> </a:t>
            </a:r>
            <a:r>
              <a:rPr lang="en-US" sz="2400" i="1" dirty="0" err="1"/>
              <a:t>elementu</a:t>
            </a:r>
            <a:r>
              <a:rPr lang="en-US" sz="2400" i="1" dirty="0"/>
              <a:t> </a:t>
            </a:r>
            <a:r>
              <a:rPr lang="en-US" sz="2400" i="1" dirty="0" err="1"/>
              <a:t>ida</a:t>
            </a:r>
            <a:r>
              <a:rPr lang="en-US" sz="2400" i="1" dirty="0"/>
              <a:t> </a:t>
            </a:r>
            <a:r>
              <a:rPr lang="en-US" sz="2400" i="1" dirty="0" err="1"/>
              <a:t>hosi</a:t>
            </a:r>
            <a:r>
              <a:rPr lang="en-US" sz="2400" i="1" dirty="0"/>
              <a:t> </a:t>
            </a:r>
            <a:r>
              <a:rPr lang="en-US" sz="2400" i="1" dirty="0" err="1"/>
              <a:t>mapa</a:t>
            </a:r>
            <a:r>
              <a:rPr lang="en-US" sz="2400" i="1" dirty="0"/>
              <a:t> </a:t>
            </a:r>
            <a:r>
              <a:rPr lang="en-US" sz="2400" i="1" dirty="0" err="1"/>
              <a:t>ne'ebé</a:t>
            </a:r>
            <a:r>
              <a:rPr lang="en-US" sz="2400" i="1" dirty="0"/>
              <a:t> </a:t>
            </a:r>
            <a:r>
              <a:rPr lang="en-US" sz="2400" i="1" dirty="0" err="1"/>
              <a:t>deskreve</a:t>
            </a:r>
            <a:r>
              <a:rPr lang="en-US" sz="2400" i="1" dirty="0"/>
              <a:t> ka </a:t>
            </a:r>
            <a:r>
              <a:rPr lang="en-US" sz="2400" i="1" dirty="0" err="1"/>
              <a:t>identifika</a:t>
            </a:r>
            <a:r>
              <a:rPr lang="en-US" sz="2400" i="1" dirty="0"/>
              <a:t> </a:t>
            </a:r>
            <a:r>
              <a:rPr lang="en-US" sz="2400" i="1" dirty="0" err="1"/>
              <a:t>nia</a:t>
            </a:r>
            <a:r>
              <a:rPr lang="en-US" sz="2400" i="1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1CACD4-6C2B-8204-45C2-C832EA9D365A}"/>
              </a:ext>
            </a:extLst>
          </p:cNvPr>
          <p:cNvSpPr txBox="1">
            <a:spLocks/>
          </p:cNvSpPr>
          <p:nvPr/>
        </p:nvSpPr>
        <p:spPr>
          <a:xfrm>
            <a:off x="555953" y="764653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3931E-D6AE-1ABA-41FD-AE867845E3BC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57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24165" y="1536382"/>
            <a:ext cx="7886700" cy="10742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fi-FI" altLang="en-US" dirty="0"/>
              <a:t>6. Hili orientasaun mapa nian (ka modelu mapa nian)</a:t>
            </a: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4152" y="2075443"/>
            <a:ext cx="5230813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en-US" dirty="0"/>
              <a:t>Portrait</a:t>
            </a:r>
          </a:p>
          <a:p>
            <a:pPr marL="635000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en-US" dirty="0"/>
              <a:t>Landscape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463" y="750663"/>
            <a:ext cx="2954337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7441" y="2529681"/>
            <a:ext cx="457835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655084" y="3906743"/>
            <a:ext cx="538162" cy="401711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89154" y="3906743"/>
            <a:ext cx="3745526" cy="227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600" dirty="0" err="1"/>
              <a:t>Depende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liuliu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</a:t>
            </a:r>
            <a:r>
              <a:rPr lang="en-US" altLang="en-US" sz="2600" dirty="0"/>
              <a:t> forma </a:t>
            </a:r>
            <a:r>
              <a:rPr lang="en-US" altLang="en-US" sz="2600" dirty="0" err="1"/>
              <a:t>área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jeográfika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ne'ebé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kobre</a:t>
            </a:r>
            <a:endParaRPr lang="en-PH" altLang="en-US" sz="26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834" y="4086972"/>
            <a:ext cx="30210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05DAB3-01FE-3EA9-A174-AEF2E0C334ED}"/>
              </a:ext>
            </a:extLst>
          </p:cNvPr>
          <p:cNvSpPr txBox="1">
            <a:spLocks/>
          </p:cNvSpPr>
          <p:nvPr/>
        </p:nvSpPr>
        <p:spPr>
          <a:xfrm>
            <a:off x="555953" y="764654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E5D41D-6464-22B4-76C8-68C090E002AA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997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246094" y="1452671"/>
            <a:ext cx="9466730" cy="1023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2400" dirty="0"/>
              <a:t>Mapa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dezeña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hato'o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asuntu</a:t>
            </a:r>
            <a:r>
              <a:rPr lang="en-US" sz="2400" dirty="0"/>
              <a:t> ka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de'it</a:t>
            </a:r>
            <a:r>
              <a:rPr lang="en-US" sz="2400" dirty="0"/>
              <a:t>, </a:t>
            </a:r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densidade</a:t>
            </a:r>
            <a:r>
              <a:rPr lang="en-US" sz="2400" dirty="0"/>
              <a:t> </a:t>
            </a:r>
            <a:r>
              <a:rPr lang="en-US" sz="2400" dirty="0" err="1"/>
              <a:t>populasaun</a:t>
            </a:r>
            <a:r>
              <a:rPr lang="en-US" sz="2400" dirty="0"/>
              <a:t>, </a:t>
            </a:r>
            <a:r>
              <a:rPr lang="en-US" sz="2400" dirty="0" err="1"/>
              <a:t>jeolojia</a:t>
            </a:r>
            <a:r>
              <a:rPr lang="en-US" sz="2400" dirty="0"/>
              <a:t>, ka </a:t>
            </a:r>
            <a:r>
              <a:rPr lang="en-US" sz="2400" dirty="0" err="1"/>
              <a:t>saúde</a:t>
            </a:r>
            <a:endParaRPr lang="en-PH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152650" y="646882"/>
            <a:ext cx="78867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2147"/>
                </a:solidFill>
              </a:rPr>
              <a:t>Saida </a:t>
            </a:r>
            <a:r>
              <a:rPr lang="en-US" altLang="en-US" sz="2800" b="1" dirty="0" err="1">
                <a:solidFill>
                  <a:srgbClr val="002147"/>
                </a:solidFill>
              </a:rPr>
              <a:t>maka</a:t>
            </a:r>
            <a:r>
              <a:rPr lang="en-US" altLang="en-US" sz="2800" b="1" dirty="0">
                <a:solidFill>
                  <a:srgbClr val="002147"/>
                </a:solidFill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</a:rPr>
              <a:t>temátiku</a:t>
            </a:r>
            <a:r>
              <a:rPr lang="en-US" altLang="en-US" sz="2800" b="1" dirty="0">
                <a:solidFill>
                  <a:srgbClr val="002147"/>
                </a:solidFill>
              </a:rPr>
              <a:t>?</a:t>
            </a:r>
            <a:endParaRPr lang="en-PH" altLang="en-US" sz="2800" b="1" dirty="0">
              <a:solidFill>
                <a:srgbClr val="002147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937" y="3282452"/>
            <a:ext cx="11160125" cy="8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Mapa </a:t>
            </a:r>
            <a:r>
              <a:rPr lang="en-US" sz="2400" dirty="0" err="1"/>
              <a:t>temátiku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di'ak </a:t>
            </a:r>
            <a:r>
              <a:rPr lang="en-US" sz="2400" dirty="0" err="1"/>
              <a:t>hato'o</a:t>
            </a:r>
            <a:r>
              <a:rPr lang="en-US" sz="2400" dirty="0"/>
              <a:t> ho fasil no </a:t>
            </a:r>
            <a:r>
              <a:rPr lang="en-US" sz="2400" dirty="0" err="1"/>
              <a:t>efetivu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kontein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leitór</a:t>
            </a:r>
            <a:r>
              <a:rPr lang="en-US" sz="2400" dirty="0"/>
              <a:t> </a:t>
            </a:r>
            <a:r>
              <a:rPr lang="en-US" sz="2400" dirty="0" err="1"/>
              <a:t>lahó</a:t>
            </a:r>
            <a:r>
              <a:rPr lang="en-US" sz="2400" dirty="0"/>
              <a:t> </a:t>
            </a:r>
            <a:r>
              <a:rPr lang="en-US" sz="2400" dirty="0" err="1"/>
              <a:t>nesesidade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kontaktu</a:t>
            </a:r>
            <a:r>
              <a:rPr lang="en-US" sz="2400" dirty="0"/>
              <a:t> ema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kria</a:t>
            </a:r>
            <a:r>
              <a:rPr lang="en-US" sz="2400" dirty="0"/>
              <a:t> </a:t>
            </a:r>
            <a:r>
              <a:rPr lang="en-US" sz="2400" dirty="0" err="1"/>
              <a:t>mapa</a:t>
            </a:r>
            <a:r>
              <a:rPr lang="en-US" sz="2400" dirty="0"/>
              <a:t> </a:t>
            </a:r>
            <a:r>
              <a:rPr lang="en-US" sz="2400" dirty="0" err="1"/>
              <a:t>ne'e</a:t>
            </a:r>
            <a:r>
              <a:rPr lang="en-US" sz="2400" dirty="0"/>
              <a:t>.</a:t>
            </a:r>
            <a:endParaRPr lang="en-PH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152650" y="2304505"/>
            <a:ext cx="78867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2147"/>
                </a:solidFill>
              </a:rPr>
              <a:t>Saida </a:t>
            </a:r>
            <a:r>
              <a:rPr lang="en-US" altLang="en-US" sz="2800" b="1" dirty="0" err="1">
                <a:solidFill>
                  <a:srgbClr val="002147"/>
                </a:solidFill>
              </a:rPr>
              <a:t>maka</a:t>
            </a:r>
            <a:r>
              <a:rPr lang="en-US" altLang="en-US" sz="2800" b="1" dirty="0">
                <a:solidFill>
                  <a:srgbClr val="002147"/>
                </a:solidFill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</a:rPr>
              <a:t>temátiku</a:t>
            </a:r>
            <a:r>
              <a:rPr lang="en-US" altLang="en-US" sz="2800" b="1" dirty="0">
                <a:solidFill>
                  <a:srgbClr val="002147"/>
                </a:solidFill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</a:rPr>
              <a:t>ne'ebé</a:t>
            </a:r>
            <a:r>
              <a:rPr lang="en-US" altLang="en-US" sz="2800" b="1" dirty="0">
                <a:solidFill>
                  <a:srgbClr val="002147"/>
                </a:solidFill>
              </a:rPr>
              <a:t> di'ak?</a:t>
            </a:r>
            <a:endParaRPr lang="en-PH" altLang="en-US" sz="2800" b="1" dirty="0">
              <a:solidFill>
                <a:srgbClr val="002147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87819" y="4996471"/>
            <a:ext cx="431800" cy="2889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88796" y="5585417"/>
            <a:ext cx="431799" cy="287337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286369" y="4445283"/>
            <a:ext cx="457727" cy="304993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8C4E7-7728-FD24-7228-E7530FBB09A6}"/>
              </a:ext>
            </a:extLst>
          </p:cNvPr>
          <p:cNvSpPr txBox="1"/>
          <p:nvPr/>
        </p:nvSpPr>
        <p:spPr>
          <a:xfrm>
            <a:off x="2755666" y="4920112"/>
            <a:ext cx="7607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Fasil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komprende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audiénsia</a:t>
            </a:r>
            <a:endParaRPr lang="en-PH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4761B-C647-A119-AB34-416527701C41}"/>
              </a:ext>
            </a:extLst>
          </p:cNvPr>
          <p:cNvSpPr txBox="1"/>
          <p:nvPr/>
        </p:nvSpPr>
        <p:spPr>
          <a:xfrm>
            <a:off x="2758769" y="5502265"/>
            <a:ext cx="8245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/>
              <a:t>Kontein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nesesáriu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endParaRPr lang="en-PH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F99A2-3F50-AB15-C8B4-DC556F2056D1}"/>
              </a:ext>
            </a:extLst>
          </p:cNvPr>
          <p:cNvSpPr txBox="1"/>
          <p:nvPr/>
        </p:nvSpPr>
        <p:spPr>
          <a:xfrm>
            <a:off x="2765488" y="4354685"/>
            <a:ext cx="8447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/>
              <a:t>Koresponde ba objetivu ne'ebé maka mapa nee kria ba</a:t>
            </a:r>
            <a:endParaRPr lang="en-PH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90818E-A74B-4AC5-83C2-DDA0B537BE01}"/>
              </a:ext>
            </a:extLst>
          </p:cNvPr>
          <p:cNvSpPr txBox="1">
            <a:spLocks/>
          </p:cNvSpPr>
          <p:nvPr/>
        </p:nvSpPr>
        <p:spPr bwMode="auto">
          <a:xfrm>
            <a:off x="0" y="70115"/>
            <a:ext cx="12192000" cy="591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Mapa </a:t>
            </a:r>
            <a:r>
              <a:rPr lang="en-US" dirty="0" err="1"/>
              <a:t>temátiku</a:t>
            </a:r>
            <a:endParaRPr lang="en-PH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EF033-482C-C173-7E53-CAFB1E7BD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27697" y="375761"/>
            <a:ext cx="1213831" cy="860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198C-B1F2-56F3-334D-0E0101C98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11589083" y="1328624"/>
            <a:ext cx="551210" cy="4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4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map area&#10;&#10;Description automatically generated">
            <a:extLst>
              <a:ext uri="{FF2B5EF4-FFF2-40B4-BE49-F238E27FC236}">
                <a16:creationId xmlns:a16="http://schemas.microsoft.com/office/drawing/2014/main" id="{3D9ECDB8-734C-0BA5-C997-4764BD88F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67" y="1720905"/>
            <a:ext cx="3319207" cy="248998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15199" y="1536382"/>
            <a:ext cx="6167438" cy="643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7. </a:t>
            </a:r>
            <a:r>
              <a:rPr lang="en-PH" altLang="en-US" dirty="0" err="1"/>
              <a:t>Hadi'a</a:t>
            </a:r>
            <a:r>
              <a:rPr lang="en-PH" altLang="en-US" dirty="0"/>
              <a:t> </a:t>
            </a:r>
            <a:r>
              <a:rPr lang="en-PH" altLang="en-US" dirty="0" err="1"/>
              <a:t>elementu</a:t>
            </a:r>
            <a:r>
              <a:rPr lang="en-PH" altLang="en-US" dirty="0"/>
              <a:t> </a:t>
            </a:r>
            <a:r>
              <a:rPr lang="en-PH" altLang="en-US" dirty="0" err="1"/>
              <a:t>sira</a:t>
            </a:r>
            <a:r>
              <a:rPr lang="en-PH" altLang="en-US" dirty="0"/>
              <a:t> </a:t>
            </a:r>
            <a:r>
              <a:rPr lang="en-PH" altLang="en-US" dirty="0" err="1"/>
              <a:t>seluk</a:t>
            </a:r>
            <a:r>
              <a:rPr lang="en-PH" altLang="en-US" dirty="0"/>
              <a:t> </a:t>
            </a:r>
            <a:r>
              <a:rPr lang="en-PH" altLang="en-US" dirty="0" err="1"/>
              <a:t>husi</a:t>
            </a:r>
            <a:r>
              <a:rPr lang="en-PH" altLang="en-US" dirty="0"/>
              <a:t> </a:t>
            </a:r>
            <a:r>
              <a:rPr lang="en-PH" altLang="en-US" dirty="0" err="1"/>
              <a:t>dezeñu</a:t>
            </a: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72617" y="2044081"/>
            <a:ext cx="6737350" cy="3078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Hadi'a</a:t>
            </a:r>
            <a:r>
              <a:rPr lang="en-US" dirty="0"/>
              <a:t> </a:t>
            </a:r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seluk</a:t>
            </a:r>
            <a:r>
              <a:rPr lang="en-US" dirty="0"/>
              <a:t> </a:t>
            </a:r>
            <a:r>
              <a:rPr lang="en-US" dirty="0" err="1"/>
              <a:t>hosi</a:t>
            </a:r>
            <a:r>
              <a:rPr lang="en-US" dirty="0"/>
              <a:t> </a:t>
            </a:r>
            <a:r>
              <a:rPr lang="en-US" dirty="0" err="1"/>
              <a:t>dezeñu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Se </a:t>
            </a:r>
            <a:r>
              <a:rPr lang="en-US" dirty="0" err="1"/>
              <a:t>ita</a:t>
            </a:r>
            <a:r>
              <a:rPr lang="en-US" dirty="0"/>
              <a:t>-boot </a:t>
            </a:r>
            <a:r>
              <a:rPr lang="en-US" dirty="0" err="1"/>
              <a:t>uza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dezeñu</a:t>
            </a:r>
            <a:r>
              <a:rPr lang="en-US" dirty="0"/>
              <a:t> </a:t>
            </a:r>
            <a:r>
              <a:rPr lang="en-US" dirty="0" err="1"/>
              <a:t>nian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 err="1"/>
              <a:t>Fornese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títulu</a:t>
            </a:r>
            <a:r>
              <a:rPr lang="en-US" dirty="0"/>
              <a:t>, data </a:t>
            </a:r>
            <a:r>
              <a:rPr lang="en-US" dirty="0" err="1"/>
              <a:t>produsaun</a:t>
            </a:r>
            <a:r>
              <a:rPr lang="en-US" dirty="0"/>
              <a:t>, </a:t>
            </a:r>
            <a:r>
              <a:rPr lang="en-US" dirty="0" err="1"/>
              <a:t>naran</a:t>
            </a:r>
            <a:r>
              <a:rPr lang="en-US" dirty="0"/>
              <a:t> </a:t>
            </a:r>
            <a:r>
              <a:rPr lang="en-US" dirty="0" err="1"/>
              <a:t>arkivu</a:t>
            </a:r>
            <a:r>
              <a:rPr lang="en-US" dirty="0"/>
              <a:t> </a:t>
            </a:r>
            <a:r>
              <a:rPr lang="en-US" dirty="0" err="1"/>
              <a:t>projetu</a:t>
            </a:r>
            <a:r>
              <a:rPr lang="en-US" dirty="0"/>
              <a:t> </a:t>
            </a:r>
            <a:r>
              <a:rPr lang="en-US" dirty="0" err="1"/>
              <a:t>nian</a:t>
            </a:r>
            <a:r>
              <a:rPr lang="en-US" dirty="0"/>
              <a:t>, </a:t>
            </a:r>
            <a:r>
              <a:rPr lang="en-US" dirty="0" err="1"/>
              <a:t>nst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err="1"/>
              <a:t>Verifika</a:t>
            </a:r>
            <a:r>
              <a:rPr lang="en-US" dirty="0"/>
              <a:t> </a:t>
            </a:r>
            <a:r>
              <a:rPr lang="en-US" dirty="0" err="1"/>
              <a:t>katak</a:t>
            </a:r>
            <a:r>
              <a:rPr lang="en-US" dirty="0"/>
              <a:t> </a:t>
            </a:r>
            <a:r>
              <a:rPr lang="en-US" dirty="0" err="1"/>
              <a:t>lejenda</a:t>
            </a:r>
            <a:r>
              <a:rPr lang="en-US" dirty="0"/>
              <a:t> no </a:t>
            </a:r>
            <a:r>
              <a:rPr lang="en-US" dirty="0" err="1"/>
              <a:t>eskala</a:t>
            </a:r>
            <a:r>
              <a:rPr lang="en-US" dirty="0"/>
              <a:t> </a:t>
            </a:r>
            <a:r>
              <a:rPr lang="en-US" dirty="0" err="1"/>
              <a:t>reprezenta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atuál</a:t>
            </a:r>
            <a:endParaRPr lang="en-PH" sz="1800" dirty="0"/>
          </a:p>
        </p:txBody>
      </p:sp>
      <p:sp>
        <p:nvSpPr>
          <p:cNvPr id="15" name="Right Arrow 14"/>
          <p:cNvSpPr/>
          <p:nvPr/>
        </p:nvSpPr>
        <p:spPr>
          <a:xfrm>
            <a:off x="1125815" y="4932860"/>
            <a:ext cx="452350" cy="379124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706706" y="4836207"/>
            <a:ext cx="77048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800" dirty="0" err="1"/>
              <a:t>Verifika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aparénsia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jerál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ita</a:t>
            </a:r>
            <a:r>
              <a:rPr lang="en-US" altLang="en-US" sz="2800" dirty="0"/>
              <a:t>-boot </a:t>
            </a:r>
            <a:r>
              <a:rPr lang="en-US" altLang="en-US" sz="2800" dirty="0" err="1"/>
              <a:t>nia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mapa</a:t>
            </a:r>
            <a:endParaRPr lang="en-US" altLang="en-US" sz="2800" dirty="0"/>
          </a:p>
          <a:p>
            <a:pPr>
              <a:spcAft>
                <a:spcPts val="1200"/>
              </a:spcAft>
            </a:pPr>
            <a:r>
              <a:rPr lang="en-US" altLang="en-US" sz="2800" dirty="0" err="1"/>
              <a:t>Asegura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katak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ida-ne'e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haree</a:t>
            </a:r>
            <a:r>
              <a:rPr lang="en-US" altLang="en-US" sz="2800" dirty="0"/>
              <a:t> moos no </a:t>
            </a:r>
            <a:r>
              <a:rPr lang="en-US" altLang="en-US" sz="2800" dirty="0" err="1"/>
              <a:t>ekilibradu</a:t>
            </a:r>
            <a:endParaRPr lang="en-PH" altLang="en-US" sz="2800" dirty="0"/>
          </a:p>
        </p:txBody>
      </p:sp>
      <p:sp>
        <p:nvSpPr>
          <p:cNvPr id="17" name="Right Arrow 14">
            <a:extLst>
              <a:ext uri="{FF2B5EF4-FFF2-40B4-BE49-F238E27FC236}">
                <a16:creationId xmlns:a16="http://schemas.microsoft.com/office/drawing/2014/main" id="{84ACE030-7460-FB78-8B52-A674370545ED}"/>
              </a:ext>
            </a:extLst>
          </p:cNvPr>
          <p:cNvSpPr/>
          <p:nvPr/>
        </p:nvSpPr>
        <p:spPr>
          <a:xfrm>
            <a:off x="1128105" y="5505442"/>
            <a:ext cx="452350" cy="379124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3224A5-DE03-D03A-6531-DA2826D20524}"/>
              </a:ext>
            </a:extLst>
          </p:cNvPr>
          <p:cNvSpPr txBox="1">
            <a:spLocks/>
          </p:cNvSpPr>
          <p:nvPr/>
        </p:nvSpPr>
        <p:spPr>
          <a:xfrm>
            <a:off x="555953" y="764654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72D87D-EF42-96B0-2E77-8812720E492B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603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33129" y="1536381"/>
            <a:ext cx="8568952" cy="537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pt-BR" altLang="en-US" dirty="0"/>
              <a:t>8. Rai mapa finál iha formatu ne'ebé apropriadu</a:t>
            </a: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65693" y="2049236"/>
            <a:ext cx="10428300" cy="28903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Rai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formatu</a:t>
            </a:r>
            <a:r>
              <a:rPr lang="en-US" altLang="en-US" dirty="0"/>
              <a:t> </a:t>
            </a:r>
            <a:r>
              <a:rPr lang="en-US" altLang="en-US" dirty="0" err="1"/>
              <a:t>arkivu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apropriadu</a:t>
            </a:r>
            <a:r>
              <a:rPr lang="en-US" altLang="en-US" dirty="0"/>
              <a:t> </a:t>
            </a:r>
            <a:r>
              <a:rPr lang="en-US" altLang="en-US" dirty="0" err="1"/>
              <a:t>liu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r>
              <a:rPr lang="en-US" altLang="en-US" dirty="0"/>
              <a:t> </a:t>
            </a:r>
            <a:r>
              <a:rPr lang="en-US" altLang="en-US" dirty="0" err="1"/>
              <a:t>uzu</a:t>
            </a:r>
            <a:r>
              <a:rPr lang="en-US" altLang="en-US" dirty="0"/>
              <a:t> </a:t>
            </a:r>
            <a:r>
              <a:rPr lang="en-US" altLang="en-US" dirty="0" err="1"/>
              <a:t>ikus</a:t>
            </a:r>
            <a:r>
              <a:rPr lang="en-US" altLang="en-US" dirty="0"/>
              <a:t>.</a:t>
            </a:r>
          </a:p>
          <a:p>
            <a:pPr>
              <a:defRPr/>
            </a:pPr>
            <a:r>
              <a:rPr lang="en-US" altLang="en-US" dirty="0"/>
              <a:t>Atu </a:t>
            </a:r>
            <a:r>
              <a:rPr lang="en-US" altLang="en-US" dirty="0" err="1"/>
              <a:t>uza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haree</a:t>
            </a:r>
            <a:r>
              <a:rPr lang="en-US" altLang="en-US" dirty="0"/>
              <a:t> </a:t>
            </a:r>
            <a:r>
              <a:rPr lang="en-US" altLang="en-US" dirty="0" err="1"/>
              <a:t>eletróniku</a:t>
            </a:r>
            <a:r>
              <a:rPr lang="en-US" altLang="en-US" dirty="0"/>
              <a:t>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lee-</a:t>
            </a:r>
            <a:r>
              <a:rPr lang="en-US" altLang="en-US" dirty="0" err="1"/>
              <a:t>na'in</a:t>
            </a:r>
            <a:r>
              <a:rPr lang="en-US" altLang="en-US" dirty="0"/>
              <a:t>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sira</a:t>
            </a:r>
            <a:r>
              <a:rPr lang="en-US" altLang="en-US" dirty="0"/>
              <a:t> la </a:t>
            </a:r>
            <a:r>
              <a:rPr lang="en-US" altLang="en-US" dirty="0" err="1"/>
              <a:t>presiza</a:t>
            </a:r>
            <a:r>
              <a:rPr lang="en-US" altLang="en-US" dirty="0"/>
              <a:t> halo zoom, </a:t>
            </a:r>
            <a:r>
              <a:rPr lang="en-US" altLang="en-US" dirty="0" err="1"/>
              <a:t>mapa</a:t>
            </a:r>
            <a:r>
              <a:rPr lang="en-US" altLang="en-US" dirty="0"/>
              <a:t> </a:t>
            </a:r>
            <a:r>
              <a:rPr lang="en-US" altLang="en-US" dirty="0" err="1"/>
              <a:t>bele</a:t>
            </a:r>
            <a:r>
              <a:rPr lang="en-US" altLang="en-US" dirty="0"/>
              <a:t> rai </a:t>
            </a:r>
            <a:r>
              <a:rPr lang="en-US" altLang="en-US" dirty="0" err="1"/>
              <a:t>iha</a:t>
            </a:r>
            <a:r>
              <a:rPr lang="en-US" altLang="en-US" dirty="0"/>
              <a:t> </a:t>
            </a:r>
            <a:r>
              <a:rPr lang="en-US" altLang="en-US" dirty="0" err="1"/>
              <a:t>formatu</a:t>
            </a:r>
            <a:r>
              <a:rPr lang="en-US" altLang="en-US" dirty="0"/>
              <a:t> </a:t>
            </a:r>
            <a:r>
              <a:rPr lang="en-US" altLang="en-US" dirty="0" err="1"/>
              <a:t>arkivu</a:t>
            </a:r>
            <a:r>
              <a:rPr lang="en-US" altLang="en-US" dirty="0"/>
              <a:t> JPEG, BMP, ka PNG.</a:t>
            </a:r>
          </a:p>
          <a:p>
            <a:pPr>
              <a:defRPr/>
            </a:pPr>
            <a:r>
              <a:rPr lang="en-US" altLang="en-US" dirty="0"/>
              <a:t>Se </a:t>
            </a:r>
            <a:r>
              <a:rPr lang="en-US" altLang="en-US" dirty="0" err="1"/>
              <a:t>lae</a:t>
            </a:r>
            <a:r>
              <a:rPr lang="en-US" altLang="en-US" dirty="0"/>
              <a:t>, di'ak </a:t>
            </a:r>
            <a:r>
              <a:rPr lang="en-US" altLang="en-US" dirty="0" err="1"/>
              <a:t>liu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rai </a:t>
            </a:r>
            <a:r>
              <a:rPr lang="en-US" altLang="en-US" dirty="0" err="1"/>
              <a:t>hanesan</a:t>
            </a:r>
            <a:r>
              <a:rPr lang="en-US" altLang="en-US" dirty="0"/>
              <a:t> PDF</a:t>
            </a:r>
          </a:p>
          <a:p>
            <a:pPr>
              <a:defRPr/>
            </a:pPr>
            <a:r>
              <a:rPr lang="en-US" altLang="en-US" dirty="0" err="1"/>
              <a:t>Rekomenda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rai </a:t>
            </a:r>
            <a:r>
              <a:rPr lang="en-US" altLang="en-US" dirty="0" err="1"/>
              <a:t>mapa</a:t>
            </a:r>
            <a:r>
              <a:rPr lang="en-US" altLang="en-US" dirty="0"/>
              <a:t> ho </a:t>
            </a:r>
            <a:r>
              <a:rPr lang="en-US" altLang="en-US" dirty="0" err="1"/>
              <a:t>rezolusaun</a:t>
            </a:r>
            <a:r>
              <a:rPr lang="en-US" altLang="en-US" dirty="0"/>
              <a:t> </a:t>
            </a:r>
            <a:r>
              <a:rPr lang="en-US" altLang="en-US" dirty="0" err="1"/>
              <a:t>pelumenus</a:t>
            </a:r>
            <a:r>
              <a:rPr lang="en-US" altLang="en-US" dirty="0"/>
              <a:t> </a:t>
            </a:r>
            <a:r>
              <a:rPr lang="en-US" altLang="en-US" dirty="0" err="1"/>
              <a:t>pontu</a:t>
            </a:r>
            <a:r>
              <a:rPr lang="en-US" altLang="en-US" dirty="0"/>
              <a:t> 300 </a:t>
            </a:r>
            <a:r>
              <a:rPr lang="en-US" altLang="en-US" dirty="0" err="1"/>
              <a:t>kada</a:t>
            </a:r>
            <a:r>
              <a:rPr lang="en-US" altLang="en-US" dirty="0"/>
              <a:t> </a:t>
            </a:r>
            <a:r>
              <a:rPr lang="en-US" altLang="en-US" dirty="0" err="1"/>
              <a:t>inc</a:t>
            </a:r>
            <a:r>
              <a:rPr lang="en-US" altLang="en-US" dirty="0"/>
              <a:t> (dpi).</a:t>
            </a:r>
            <a:endParaRPr lang="en-PH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A2408-ECAE-EDDD-021B-353D9069F6A5}"/>
              </a:ext>
            </a:extLst>
          </p:cNvPr>
          <p:cNvSpPr txBox="1">
            <a:spLocks/>
          </p:cNvSpPr>
          <p:nvPr/>
        </p:nvSpPr>
        <p:spPr>
          <a:xfrm>
            <a:off x="555953" y="764653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454A37-FB88-1AF1-179C-2722C569FD62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5540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24162" y="1536382"/>
            <a:ext cx="10778796" cy="3090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None/>
              <a:defRPr/>
            </a:pPr>
            <a:r>
              <a:rPr lang="en-PH" dirty="0"/>
              <a:t>9. </a:t>
            </a:r>
            <a:r>
              <a:rPr lang="en-PH" dirty="0" err="1"/>
              <a:t>Korresaun</a:t>
            </a:r>
            <a:r>
              <a:rPr lang="en-PH" dirty="0"/>
              <a:t> </a:t>
            </a:r>
            <a:r>
              <a:rPr lang="en-PH" dirty="0" err="1"/>
              <a:t>ba</a:t>
            </a:r>
            <a:r>
              <a:rPr lang="en-PH" dirty="0"/>
              <a:t> </a:t>
            </a:r>
            <a:r>
              <a:rPr lang="en-PH" dirty="0" err="1"/>
              <a:t>elementu</a:t>
            </a:r>
            <a:r>
              <a:rPr lang="en-PH" dirty="0"/>
              <a:t> </a:t>
            </a:r>
            <a:r>
              <a:rPr lang="en-PH" dirty="0" err="1"/>
              <a:t>mapa</a:t>
            </a:r>
            <a:r>
              <a:rPr lang="en-PH" dirty="0"/>
              <a:t> </a:t>
            </a:r>
            <a:r>
              <a:rPr lang="en-PH" dirty="0" err="1"/>
              <a:t>sira</a:t>
            </a:r>
            <a:r>
              <a:rPr lang="en-PH" dirty="0"/>
              <a:t> </a:t>
            </a:r>
            <a:r>
              <a:rPr lang="en-PH" dirty="0" err="1"/>
              <a:t>iha</a:t>
            </a:r>
            <a:r>
              <a:rPr lang="en-PH" dirty="0"/>
              <a:t> </a:t>
            </a:r>
            <a:r>
              <a:rPr lang="en-PH" dirty="0" err="1"/>
              <a:t>liur</a:t>
            </a:r>
            <a:r>
              <a:rPr lang="en-PH" dirty="0"/>
              <a:t> </a:t>
            </a:r>
            <a:r>
              <a:rPr lang="en-PH" dirty="0" err="1"/>
              <a:t>husi</a:t>
            </a:r>
            <a:r>
              <a:rPr lang="en-PH" dirty="0"/>
              <a:t> software SIG (</a:t>
            </a:r>
            <a:r>
              <a:rPr lang="en-PH" dirty="0" err="1"/>
              <a:t>depois</a:t>
            </a:r>
            <a:r>
              <a:rPr lang="en-PH" dirty="0"/>
              <a:t> de </a:t>
            </a:r>
            <a:r>
              <a:rPr lang="en-PH" dirty="0" err="1"/>
              <a:t>esportasaun</a:t>
            </a:r>
            <a:r>
              <a:rPr lang="en-PH" dirty="0"/>
              <a:t>) </a:t>
            </a:r>
          </a:p>
          <a:p>
            <a:pPr marL="358775" indent="0">
              <a:buNone/>
              <a:defRPr/>
            </a:pPr>
            <a:r>
              <a:rPr lang="en-PH" dirty="0" err="1"/>
              <a:t>Dalaruma</a:t>
            </a:r>
            <a:r>
              <a:rPr lang="en-PH" dirty="0"/>
              <a:t>, </a:t>
            </a:r>
            <a:r>
              <a:rPr lang="en-PH" dirty="0" err="1"/>
              <a:t>presiza</a:t>
            </a:r>
            <a:r>
              <a:rPr lang="en-PH" dirty="0"/>
              <a:t> halo </a:t>
            </a:r>
            <a:r>
              <a:rPr lang="en-PH" dirty="0" err="1"/>
              <a:t>mudansa</a:t>
            </a:r>
            <a:r>
              <a:rPr lang="en-PH" dirty="0"/>
              <a:t> </a:t>
            </a:r>
            <a:r>
              <a:rPr lang="en-PH" dirty="0" err="1"/>
              <a:t>ki'ik</a:t>
            </a:r>
            <a:r>
              <a:rPr lang="en-PH" dirty="0"/>
              <a:t> </a:t>
            </a:r>
            <a:r>
              <a:rPr lang="en-PH" dirty="0" err="1"/>
              <a:t>sira</a:t>
            </a:r>
            <a:r>
              <a:rPr lang="en-PH" dirty="0"/>
              <a:t> </a:t>
            </a:r>
            <a:r>
              <a:rPr lang="en-PH" dirty="0" err="1"/>
              <a:t>hafoin</a:t>
            </a:r>
            <a:r>
              <a:rPr lang="en-PH" dirty="0"/>
              <a:t> </a:t>
            </a:r>
            <a:r>
              <a:rPr lang="en-PH" dirty="0" err="1"/>
              <a:t>mapa</a:t>
            </a:r>
            <a:r>
              <a:rPr lang="en-PH" dirty="0"/>
              <a:t> </a:t>
            </a:r>
            <a:r>
              <a:rPr lang="en-PH" dirty="0" err="1"/>
              <a:t>finál</a:t>
            </a:r>
            <a:r>
              <a:rPr lang="en-PH" dirty="0"/>
              <a:t> </a:t>
            </a:r>
            <a:r>
              <a:rPr lang="en-PH" dirty="0" err="1"/>
              <a:t>kria</a:t>
            </a:r>
            <a:r>
              <a:rPr lang="en-PH" dirty="0"/>
              <a:t> </a:t>
            </a:r>
            <a:r>
              <a:rPr lang="en-PH" dirty="0" err="1"/>
              <a:t>ona</a:t>
            </a:r>
            <a:r>
              <a:rPr lang="en-PH" dirty="0"/>
              <a:t>:</a:t>
            </a:r>
          </a:p>
          <a:p>
            <a:pPr marL="627063">
              <a:defRPr/>
            </a:pPr>
            <a:r>
              <a:rPr lang="en-PH" dirty="0" err="1"/>
              <a:t>Repozisionamentu</a:t>
            </a:r>
            <a:r>
              <a:rPr lang="en-PH" dirty="0"/>
              <a:t> ka </a:t>
            </a:r>
            <a:r>
              <a:rPr lang="en-PH" dirty="0" err="1"/>
              <a:t>aumenta</a:t>
            </a:r>
            <a:r>
              <a:rPr lang="en-PH" dirty="0"/>
              <a:t> </a:t>
            </a:r>
            <a:r>
              <a:rPr lang="en-PH" dirty="0" err="1"/>
              <a:t>rótulu</a:t>
            </a:r>
            <a:r>
              <a:rPr lang="en-PH" dirty="0"/>
              <a:t> </a:t>
            </a:r>
            <a:r>
              <a:rPr lang="en-PH" dirty="0" err="1"/>
              <a:t>sira</a:t>
            </a:r>
            <a:endParaRPr lang="en-PH" dirty="0"/>
          </a:p>
          <a:p>
            <a:pPr marL="627063">
              <a:defRPr/>
            </a:pPr>
            <a:r>
              <a:rPr lang="en-PH" dirty="0" err="1"/>
              <a:t>Hatama</a:t>
            </a:r>
            <a:r>
              <a:rPr lang="en-PH" dirty="0"/>
              <a:t> </a:t>
            </a:r>
            <a:r>
              <a:rPr lang="en-PH" dirty="0" err="1"/>
              <a:t>informasaun</a:t>
            </a:r>
            <a:r>
              <a:rPr lang="en-PH" dirty="0"/>
              <a:t> </a:t>
            </a:r>
            <a:r>
              <a:rPr lang="en-PH" dirty="0" err="1"/>
              <a:t>testu</a:t>
            </a:r>
            <a:endParaRPr lang="en-PH" dirty="0"/>
          </a:p>
          <a:p>
            <a:pPr marL="627063">
              <a:defRPr/>
            </a:pPr>
            <a:r>
              <a:rPr lang="en-PH" dirty="0" err="1"/>
              <a:t>Hasai</a:t>
            </a:r>
            <a:r>
              <a:rPr lang="en-PH" dirty="0"/>
              <a:t> </a:t>
            </a:r>
            <a:r>
              <a:rPr lang="en-PH" dirty="0" err="1"/>
              <a:t>dadus</a:t>
            </a:r>
            <a:r>
              <a:rPr lang="en-PH" dirty="0"/>
              <a:t> no/ka </a:t>
            </a:r>
            <a:r>
              <a:rPr lang="en-PH" dirty="0" err="1"/>
              <a:t>testu</a:t>
            </a:r>
            <a:r>
              <a:rPr lang="en-PH" dirty="0"/>
              <a:t> </a:t>
            </a:r>
            <a:r>
              <a:rPr lang="en-PH" dirty="0" err="1"/>
              <a:t>ne'ebé</a:t>
            </a:r>
            <a:r>
              <a:rPr lang="en-PH" dirty="0"/>
              <a:t> la </a:t>
            </a:r>
            <a:r>
              <a:rPr lang="en-PH" dirty="0" err="1"/>
              <a:t>nesesáriu</a:t>
            </a:r>
            <a:endParaRPr lang="en-PH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89176" y="4654297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PH" altLang="en-US" sz="2400" dirty="0"/>
              <a:t>JPEG, BMP, no PNG		MS Paint ka Adobe Photoshop</a:t>
            </a:r>
          </a:p>
          <a:p>
            <a:pPr eaLnBrk="1" hangingPunct="1"/>
            <a:endParaRPr lang="en-PH" altLang="en-US" sz="2400" dirty="0"/>
          </a:p>
          <a:p>
            <a:pPr eaLnBrk="1" hangingPunct="1"/>
            <a:r>
              <a:rPr lang="en-PH" altLang="en-US" sz="2400" dirty="0"/>
              <a:t>PDF 	        Adobe Photoshop ka Adobe Illustrator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05413" y="4735261"/>
            <a:ext cx="539750" cy="287337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54351" y="5444872"/>
            <a:ext cx="539750" cy="287338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5FA506-AD5D-F793-0A92-AC09708CBB30}"/>
              </a:ext>
            </a:extLst>
          </p:cNvPr>
          <p:cNvSpPr txBox="1">
            <a:spLocks/>
          </p:cNvSpPr>
          <p:nvPr/>
        </p:nvSpPr>
        <p:spPr>
          <a:xfrm>
            <a:off x="546988" y="764654"/>
            <a:ext cx="7886700" cy="5927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Kriasaun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mapa</a:t>
            </a:r>
            <a:r>
              <a:rPr lang="en-US" altLang="en-US" sz="28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2147"/>
                </a:solidFill>
                <a:latin typeface="+mn-lt"/>
              </a:rPr>
              <a:t>temátiku</a:t>
            </a:r>
            <a:endParaRPr lang="en-PH" altLang="en-US" sz="28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DF7DD4-14C3-BE64-E256-67E4FE580F01}"/>
              </a:ext>
            </a:extLst>
          </p:cNvPr>
          <p:cNvSpPr txBox="1">
            <a:spLocks/>
          </p:cNvSpPr>
          <p:nvPr/>
        </p:nvSpPr>
        <p:spPr bwMode="auto">
          <a:xfrm>
            <a:off x="1" y="2455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Prosesu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</a:t>
            </a:r>
            <a:r>
              <a:rPr lang="en-US" dirty="0" err="1"/>
              <a:t>temátiku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06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E25DAE5-AFCB-E184-144D-8084D7E27B0F}"/>
              </a:ext>
            </a:extLst>
          </p:cNvPr>
          <p:cNvSpPr txBox="1">
            <a:spLocks/>
          </p:cNvSpPr>
          <p:nvPr/>
        </p:nvSpPr>
        <p:spPr>
          <a:xfrm>
            <a:off x="532623" y="1091616"/>
            <a:ext cx="11143440" cy="69115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/>
              <a:t>Mapa </a:t>
            </a:r>
            <a:r>
              <a:rPr lang="en-US" sz="2400" dirty="0" err="1"/>
              <a:t>temátiku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di'ak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pelumenus</a:t>
            </a:r>
            <a:r>
              <a:rPr lang="en-US" sz="2400" dirty="0"/>
              <a:t> sempre </a:t>
            </a:r>
            <a:r>
              <a:rPr lang="en-US" sz="2400" dirty="0" err="1"/>
              <a:t>inklui</a:t>
            </a:r>
            <a:r>
              <a:rPr lang="en-US" sz="2400" dirty="0"/>
              <a:t> </a:t>
            </a:r>
            <a:r>
              <a:rPr lang="en-US" sz="2400" dirty="0" err="1"/>
              <a:t>elementu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tuirmai</a:t>
            </a:r>
            <a:r>
              <a:rPr lang="en-US" sz="2400" dirty="0"/>
              <a:t>:</a:t>
            </a:r>
            <a:endParaRPr lang="en-PH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A83C0-8DC6-011C-48A2-FFA249AE43CA}"/>
              </a:ext>
            </a:extLst>
          </p:cNvPr>
          <p:cNvSpPr txBox="1"/>
          <p:nvPr/>
        </p:nvSpPr>
        <p:spPr>
          <a:xfrm>
            <a:off x="942964" y="2015853"/>
            <a:ext cx="51530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Títulu</a:t>
            </a:r>
            <a:r>
              <a:rPr lang="fr-CH" sz="2400" dirty="0"/>
              <a:t> ho data </a:t>
            </a:r>
            <a:r>
              <a:rPr lang="fr-CH" sz="2400" dirty="0" err="1"/>
              <a:t>reprezentatividade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Lejenda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Eskala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/>
              <a:t>Seta </a:t>
            </a:r>
            <a:r>
              <a:rPr lang="fr-CH" sz="2400" dirty="0" err="1"/>
              <a:t>norte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Informasaun</a:t>
            </a:r>
            <a:r>
              <a:rPr lang="fr-CH" sz="2400" dirty="0"/>
              <a:t> </a:t>
            </a:r>
            <a:r>
              <a:rPr lang="fr-CH" sz="2400" dirty="0" err="1"/>
              <a:t>produsaun</a:t>
            </a:r>
            <a:r>
              <a:rPr lang="fr-CH" sz="2400" dirty="0"/>
              <a:t> mapa (</a:t>
            </a:r>
            <a:r>
              <a:rPr lang="fr-CH" sz="2400" dirty="0" err="1"/>
              <a:t>autór</a:t>
            </a:r>
            <a:r>
              <a:rPr lang="fr-CH" sz="2400" dirty="0"/>
              <a:t>, </a:t>
            </a:r>
            <a:r>
              <a:rPr lang="fr-CH" sz="2400" dirty="0" err="1"/>
              <a:t>kontaktu</a:t>
            </a:r>
            <a:r>
              <a:rPr lang="fr-CH" sz="2400" dirty="0"/>
              <a:t>, data)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8F13BF-2DDE-DB70-ACED-2B88DB440D75}"/>
              </a:ext>
            </a:extLst>
          </p:cNvPr>
          <p:cNvSpPr txBox="1">
            <a:spLocks/>
          </p:cNvSpPr>
          <p:nvPr/>
        </p:nvSpPr>
        <p:spPr bwMode="auto">
          <a:xfrm>
            <a:off x="0" y="116540"/>
            <a:ext cx="12192000" cy="50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</a:t>
            </a:r>
            <a:endParaRPr lang="en-PH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0739D-8E94-81C4-2FE2-2B479313C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9" y="1902189"/>
            <a:ext cx="4789790" cy="359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1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AE5790-FF5D-DE26-21D8-8D0A295D841C}"/>
              </a:ext>
            </a:extLst>
          </p:cNvPr>
          <p:cNvSpPr txBox="1">
            <a:spLocks/>
          </p:cNvSpPr>
          <p:nvPr/>
        </p:nvSpPr>
        <p:spPr>
          <a:xfrm>
            <a:off x="524903" y="1089824"/>
            <a:ext cx="11151159" cy="9366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pt-BR" sz="2400" dirty="0"/>
              <a:t>Sasán sira tuirmai, maski la'ós obrigatóriu, mós importante no/ka aumenta valór ba mapa:</a:t>
            </a:r>
            <a:endParaRPr lang="en-PH" sz="24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B63FCAF-1F94-EDDA-9B44-AFF6C31F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70" y="2026449"/>
            <a:ext cx="43581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en-US" altLang="en-US" sz="2400" dirty="0"/>
              <a:t>Mapa </a:t>
            </a:r>
            <a:r>
              <a:rPr lang="en-US" altLang="en-US" sz="2400" dirty="0" err="1"/>
              <a:t>hatama</a:t>
            </a:r>
            <a:endParaRPr lang="en-US" altLang="en-US" sz="2400" dirty="0"/>
          </a:p>
          <a:p>
            <a:pPr>
              <a:buFont typeface="+mj-lt"/>
              <a:buAutoNum type="arabicPeriod" startAt="6"/>
            </a:pPr>
            <a:r>
              <a:rPr lang="en-US" altLang="en-US" sz="2400" dirty="0" err="1"/>
              <a:t>Deklarasaun</a:t>
            </a:r>
            <a:endParaRPr lang="en-US" altLang="en-US" sz="2400" dirty="0"/>
          </a:p>
          <a:p>
            <a:pPr>
              <a:buFont typeface="+mj-lt"/>
              <a:buAutoNum type="arabicPeriod" startAt="6"/>
            </a:pPr>
            <a:r>
              <a:rPr lang="en-US" altLang="en-US" sz="2400" dirty="0" err="1"/>
              <a:t>Direitu</a:t>
            </a:r>
            <a:r>
              <a:rPr lang="en-US" altLang="en-US" sz="2400" dirty="0"/>
              <a:t> Autor</a:t>
            </a:r>
          </a:p>
          <a:p>
            <a:pPr>
              <a:buFont typeface="+mj-lt"/>
              <a:buAutoNum type="arabicPeriod" startAt="6"/>
            </a:pPr>
            <a:r>
              <a:rPr lang="en-US" altLang="en-US" sz="2400" dirty="0" err="1"/>
              <a:t>Informasaun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adisionál</a:t>
            </a:r>
            <a:endParaRPr lang="en-US" altLang="en-US" sz="2400" dirty="0"/>
          </a:p>
          <a:p>
            <a:pPr>
              <a:buFont typeface="+mj-lt"/>
              <a:buAutoNum type="arabicPeriod" startAt="6"/>
            </a:pPr>
            <a:r>
              <a:rPr lang="en-US" altLang="en-US" sz="2400" dirty="0"/>
              <a:t>Naran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projetu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endParaRPr lang="en-US" altLang="en-US" sz="2400" dirty="0"/>
          </a:p>
          <a:p>
            <a:pPr>
              <a:buFont typeface="+mj-lt"/>
              <a:buAutoNum type="arabicPeriod" startAt="6"/>
            </a:pPr>
            <a:r>
              <a:rPr lang="en-US" altLang="en-US" sz="2400" dirty="0" err="1"/>
              <a:t>Logotipu</a:t>
            </a:r>
            <a:endParaRPr lang="fr-CH" altLang="en-US" sz="2400" dirty="0"/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FF3A7E23-0AA7-7093-263E-7849CC31B752}"/>
              </a:ext>
            </a:extLst>
          </p:cNvPr>
          <p:cNvSpPr/>
          <p:nvPr/>
        </p:nvSpPr>
        <p:spPr>
          <a:xfrm>
            <a:off x="797299" y="5587830"/>
            <a:ext cx="516777" cy="360691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F7CB9-2ADD-B319-1551-A9670D8BE2C3}"/>
              </a:ext>
            </a:extLst>
          </p:cNvPr>
          <p:cNvSpPr txBox="1"/>
          <p:nvPr/>
        </p:nvSpPr>
        <p:spPr>
          <a:xfrm>
            <a:off x="1425480" y="5541335"/>
            <a:ext cx="1059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i="1" dirty="0" err="1"/>
              <a:t>Rekomenda</a:t>
            </a:r>
            <a:r>
              <a:rPr lang="en-US" sz="2200" i="1" dirty="0"/>
              <a:t> </a:t>
            </a:r>
            <a:r>
              <a:rPr lang="en-US" sz="2200" i="1" dirty="0" err="1"/>
              <a:t>katak</a:t>
            </a:r>
            <a:r>
              <a:rPr lang="en-US" sz="2200" i="1" dirty="0"/>
              <a:t> </a:t>
            </a:r>
            <a:r>
              <a:rPr lang="en-US" sz="2200" i="1" dirty="0" err="1"/>
              <a:t>ita</a:t>
            </a:r>
            <a:r>
              <a:rPr lang="en-US" sz="2200" i="1" dirty="0"/>
              <a:t>-boot </a:t>
            </a:r>
            <a:r>
              <a:rPr lang="en-US" sz="2200" i="1" dirty="0" err="1"/>
              <a:t>kria</a:t>
            </a:r>
            <a:r>
              <a:rPr lang="en-US" sz="2200" i="1" dirty="0"/>
              <a:t> </a:t>
            </a:r>
            <a:r>
              <a:rPr lang="en-US" sz="2200" i="1" dirty="0" err="1"/>
              <a:t>modelu</a:t>
            </a:r>
            <a:r>
              <a:rPr lang="en-US" sz="2200" i="1" dirty="0"/>
              <a:t> </a:t>
            </a:r>
            <a:r>
              <a:rPr lang="en-US" sz="2200" i="1" dirty="0" err="1"/>
              <a:t>dezeñu</a:t>
            </a:r>
            <a:r>
              <a:rPr lang="en-US" sz="2200" i="1" dirty="0"/>
              <a:t> </a:t>
            </a:r>
            <a:r>
              <a:rPr lang="en-US" sz="2200" i="1" dirty="0" err="1"/>
              <a:t>ida-idak</a:t>
            </a:r>
            <a:r>
              <a:rPr lang="en-US" sz="2200" i="1" dirty="0"/>
              <a:t> </a:t>
            </a:r>
            <a:r>
              <a:rPr lang="en-US" sz="2200" i="1" dirty="0" err="1"/>
              <a:t>ne'ebé</a:t>
            </a:r>
            <a:r>
              <a:rPr lang="en-US" sz="2200" i="1" dirty="0"/>
              <a:t> </a:t>
            </a:r>
            <a:r>
              <a:rPr lang="en-US" sz="2200" i="1" dirty="0" err="1"/>
              <a:t>orienta</a:t>
            </a:r>
            <a:r>
              <a:rPr lang="en-US" sz="2200" i="1" dirty="0"/>
              <a:t> </a:t>
            </a:r>
            <a:r>
              <a:rPr lang="en-US" sz="2200" i="1" dirty="0" err="1"/>
              <a:t>ba</a:t>
            </a:r>
            <a:r>
              <a:rPr lang="en-US" sz="2200" i="1" dirty="0"/>
              <a:t> </a:t>
            </a:r>
            <a:r>
              <a:rPr lang="en-US" sz="2200" i="1" dirty="0" err="1"/>
              <a:t>retratu</a:t>
            </a:r>
            <a:r>
              <a:rPr lang="en-US" sz="2200" i="1" dirty="0"/>
              <a:t> no </a:t>
            </a:r>
            <a:r>
              <a:rPr lang="en-US" sz="2200" i="1" dirty="0" err="1"/>
              <a:t>ida-idak</a:t>
            </a:r>
            <a:r>
              <a:rPr lang="en-US" sz="2200" i="1" dirty="0"/>
              <a:t> </a:t>
            </a:r>
            <a:r>
              <a:rPr lang="en-US" sz="2200" i="1" dirty="0" err="1"/>
              <a:t>ne'ebé</a:t>
            </a:r>
            <a:r>
              <a:rPr lang="en-US" sz="2200" i="1" dirty="0"/>
              <a:t> </a:t>
            </a:r>
            <a:r>
              <a:rPr lang="en-US" sz="2200" i="1" dirty="0" err="1"/>
              <a:t>orienta</a:t>
            </a:r>
            <a:r>
              <a:rPr lang="en-US" sz="2200" i="1" dirty="0"/>
              <a:t> </a:t>
            </a:r>
            <a:r>
              <a:rPr lang="en-US" sz="2200" i="1" dirty="0" err="1"/>
              <a:t>ba</a:t>
            </a:r>
            <a:r>
              <a:rPr lang="en-US" sz="2200" i="1" dirty="0"/>
              <a:t> </a:t>
            </a:r>
            <a:r>
              <a:rPr lang="en-US" sz="2200" i="1" dirty="0" err="1"/>
              <a:t>paizajen</a:t>
            </a:r>
            <a:r>
              <a:rPr lang="en-US" sz="2200" i="1" dirty="0"/>
              <a:t> </a:t>
            </a:r>
            <a:r>
              <a:rPr lang="en-US" sz="2200" i="1" dirty="0" err="1"/>
              <a:t>ne'ebé</a:t>
            </a:r>
            <a:r>
              <a:rPr lang="en-US" sz="2200" i="1" dirty="0"/>
              <a:t> </a:t>
            </a:r>
            <a:r>
              <a:rPr lang="en-US" sz="2200" i="1" dirty="0" err="1"/>
              <a:t>bele</a:t>
            </a:r>
            <a:r>
              <a:rPr lang="en-US" sz="2200" i="1" dirty="0"/>
              <a:t> </a:t>
            </a:r>
            <a:r>
              <a:rPr lang="en-US" sz="2200" i="1" dirty="0" err="1"/>
              <a:t>uza</a:t>
            </a:r>
            <a:r>
              <a:rPr lang="en-US" sz="2200" i="1" dirty="0"/>
              <a:t> </a:t>
            </a:r>
            <a:r>
              <a:rPr lang="en-US" sz="2200" i="1" dirty="0" err="1"/>
              <a:t>kada</a:t>
            </a:r>
            <a:r>
              <a:rPr lang="en-US" sz="2200" i="1" dirty="0"/>
              <a:t> </a:t>
            </a:r>
            <a:r>
              <a:rPr lang="en-US" sz="2200" i="1" dirty="0" err="1"/>
              <a:t>vez</a:t>
            </a:r>
            <a:r>
              <a:rPr lang="en-US" sz="2200" i="1" dirty="0"/>
              <a:t> </a:t>
            </a:r>
            <a:r>
              <a:rPr lang="en-US" sz="2200" i="1" dirty="0" err="1"/>
              <a:t>ita</a:t>
            </a:r>
            <a:r>
              <a:rPr lang="en-US" sz="2200" i="1" dirty="0"/>
              <a:t>-boot </a:t>
            </a:r>
            <a:r>
              <a:rPr lang="en-US" sz="2200" i="1" dirty="0" err="1"/>
              <a:t>kria</a:t>
            </a:r>
            <a:r>
              <a:rPr lang="en-US" sz="2200" i="1" dirty="0"/>
              <a:t> </a:t>
            </a:r>
            <a:r>
              <a:rPr lang="en-US" sz="2200" i="1" dirty="0" err="1"/>
              <a:t>mapa</a:t>
            </a:r>
            <a:r>
              <a:rPr lang="en-US" sz="2200" i="1" dirty="0"/>
              <a:t> </a:t>
            </a:r>
            <a:r>
              <a:rPr lang="en-US" sz="2200" i="1" dirty="0" err="1"/>
              <a:t>temátiku</a:t>
            </a:r>
            <a:r>
              <a:rPr lang="en-US" sz="2200" i="1" dirty="0"/>
              <a:t>.</a:t>
            </a:r>
            <a:endParaRPr lang="en-PH" sz="22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F1ED2D-A5C7-7444-A59A-441EC6B21950}"/>
              </a:ext>
            </a:extLst>
          </p:cNvPr>
          <p:cNvSpPr txBox="1">
            <a:spLocks/>
          </p:cNvSpPr>
          <p:nvPr/>
        </p:nvSpPr>
        <p:spPr bwMode="auto">
          <a:xfrm>
            <a:off x="0" y="116540"/>
            <a:ext cx="12192000" cy="50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</a:t>
            </a:r>
            <a:endParaRPr lang="en-PH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6DCAD-4D4E-56AD-7ED3-1E0F446C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9" y="1902189"/>
            <a:ext cx="4789790" cy="359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60371" y="1230067"/>
            <a:ext cx="106156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 err="1"/>
              <a:t>Prátika</a:t>
            </a:r>
            <a:r>
              <a:rPr lang="en-US" sz="2000" i="1" dirty="0"/>
              <a:t> di’ak </a:t>
            </a:r>
            <a:r>
              <a:rPr lang="en-US" sz="2000" i="1" dirty="0" err="1"/>
              <a:t>ida</a:t>
            </a:r>
            <a:r>
              <a:rPr lang="en-US" sz="2000" i="1" dirty="0"/>
              <a:t>, </a:t>
            </a:r>
            <a:r>
              <a:rPr lang="en-US" sz="2000" i="1" dirty="0" err="1"/>
              <a:t>bainhira</a:t>
            </a:r>
            <a:r>
              <a:rPr lang="en-US" sz="2000" i="1" dirty="0"/>
              <a:t> </a:t>
            </a:r>
            <a:r>
              <a:rPr lang="en-US" sz="2000" i="1" dirty="0" err="1"/>
              <a:t>aplika</a:t>
            </a:r>
            <a:r>
              <a:rPr lang="en-US" sz="2000" i="1" dirty="0"/>
              <a:t>, </a:t>
            </a:r>
            <a:r>
              <a:rPr lang="en-US" sz="2000" i="1" dirty="0" err="1"/>
              <a:t>maka</a:t>
            </a:r>
            <a:r>
              <a:rPr lang="en-US" sz="2000" i="1" dirty="0"/>
              <a:t> </a:t>
            </a:r>
            <a:r>
              <a:rPr lang="en-US" sz="2000" i="1" dirty="0" err="1"/>
              <a:t>indika</a:t>
            </a:r>
            <a:r>
              <a:rPr lang="en-US" sz="2000" i="1" dirty="0"/>
              <a:t> </a:t>
            </a:r>
            <a:r>
              <a:rPr lang="en-US" sz="2000" i="1" dirty="0" err="1"/>
              <a:t>mós</a:t>
            </a:r>
            <a:r>
              <a:rPr lang="en-US" sz="2000" i="1" dirty="0"/>
              <a:t> </a:t>
            </a:r>
            <a:r>
              <a:rPr lang="en-US" sz="2000" i="1" dirty="0" err="1"/>
              <a:t>iha</a:t>
            </a:r>
            <a:r>
              <a:rPr lang="en-US" sz="2000" i="1" dirty="0"/>
              <a:t> </a:t>
            </a:r>
            <a:r>
              <a:rPr lang="en-US" sz="2000" i="1" dirty="0" err="1"/>
              <a:t>títulu</a:t>
            </a:r>
            <a:r>
              <a:rPr lang="en-US" sz="2000" i="1" dirty="0"/>
              <a:t> data </a:t>
            </a:r>
            <a:r>
              <a:rPr lang="en-US" sz="2000" i="1" dirty="0" err="1"/>
              <a:t>validade</a:t>
            </a:r>
            <a:r>
              <a:rPr lang="en-US" sz="2000" i="1" dirty="0"/>
              <a:t> </a:t>
            </a:r>
            <a:r>
              <a:rPr lang="en-US" sz="2000" i="1" dirty="0" err="1"/>
              <a:t>informasaun</a:t>
            </a:r>
            <a:r>
              <a:rPr lang="en-US" sz="2000" i="1" dirty="0"/>
              <a:t> </a:t>
            </a:r>
            <a:r>
              <a:rPr lang="en-US" sz="2000" i="1" dirty="0" err="1"/>
              <a:t>ne’ebé</a:t>
            </a:r>
            <a:r>
              <a:rPr lang="en-US" sz="2000" i="1" dirty="0"/>
              <a:t> </a:t>
            </a:r>
            <a:r>
              <a:rPr lang="en-US" sz="2000" i="1" dirty="0" err="1"/>
              <a:t>reprezenta</a:t>
            </a:r>
            <a:r>
              <a:rPr lang="en-US" sz="2000" i="1" dirty="0"/>
              <a:t> </a:t>
            </a:r>
            <a:r>
              <a:rPr lang="en-US" sz="2000" i="1" dirty="0" err="1"/>
              <a:t>iha</a:t>
            </a:r>
            <a:r>
              <a:rPr lang="en-US" sz="2000" i="1" dirty="0"/>
              <a:t> </a:t>
            </a:r>
            <a:r>
              <a:rPr lang="en-US" sz="2000" i="1" dirty="0" err="1"/>
              <a:t>mapa</a:t>
            </a:r>
            <a:r>
              <a:rPr lang="en-US" sz="2000" i="1" dirty="0"/>
              <a:t>.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32480" y="840226"/>
            <a:ext cx="7253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 b="1" dirty="0" err="1"/>
              <a:t>Títulu</a:t>
            </a:r>
            <a:r>
              <a:rPr lang="en-US" sz="2200" b="1" dirty="0"/>
              <a:t> – </a:t>
            </a:r>
            <a:r>
              <a:rPr lang="en-US" sz="2200" dirty="0" err="1"/>
              <a:t>Deskrisaun</a:t>
            </a:r>
            <a:r>
              <a:rPr lang="en-US" sz="2200" dirty="0"/>
              <a:t>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konteúdu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endParaRPr lang="en-PH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7D02E3-288B-C555-E25C-7750AC50FFA1}"/>
              </a:ext>
            </a:extLst>
          </p:cNvPr>
          <p:cNvSpPr txBox="1">
            <a:spLocks/>
          </p:cNvSpPr>
          <p:nvPr/>
        </p:nvSpPr>
        <p:spPr bwMode="auto">
          <a:xfrm>
            <a:off x="529132" y="1961222"/>
            <a:ext cx="8865880" cy="6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PH" sz="2200" b="1" dirty="0" err="1"/>
              <a:t>Lejenda</a:t>
            </a:r>
            <a:r>
              <a:rPr lang="en-PH" sz="2200" dirty="0"/>
              <a:t> – </a:t>
            </a:r>
            <a:r>
              <a:rPr lang="en-US" sz="2200" dirty="0" err="1"/>
              <a:t>Deskrisaun</a:t>
            </a:r>
            <a:r>
              <a:rPr lang="en-US" sz="2200" dirty="0"/>
              <a:t>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símbolu</a:t>
            </a:r>
            <a:r>
              <a:rPr lang="en-US" sz="2200" dirty="0"/>
              <a:t> </a:t>
            </a:r>
            <a:r>
              <a:rPr lang="en-US" sz="2200" dirty="0" err="1"/>
              <a:t>oioin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. </a:t>
            </a:r>
            <a:r>
              <a:rPr lang="en-US" sz="2200" dirty="0" err="1"/>
              <a:t>Lejenda</a:t>
            </a:r>
            <a:r>
              <a:rPr lang="en-US" sz="2200" dirty="0"/>
              <a:t>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mós</a:t>
            </a:r>
            <a:r>
              <a:rPr lang="en-US" sz="2200" dirty="0"/>
              <a:t> </a:t>
            </a:r>
            <a:r>
              <a:rPr lang="en-US" sz="2200" dirty="0" err="1"/>
              <a:t>kontein</a:t>
            </a:r>
            <a:r>
              <a:rPr lang="en-US" sz="2200" dirty="0"/>
              <a:t> </a:t>
            </a:r>
            <a:r>
              <a:rPr lang="en-US" sz="2200" dirty="0" err="1"/>
              <a:t>fonte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no </a:t>
            </a:r>
            <a:r>
              <a:rPr lang="en-US" sz="2200" dirty="0" err="1"/>
              <a:t>tinan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.</a:t>
            </a:r>
            <a:endParaRPr lang="fr-FR" sz="22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2E173DB-3FB5-037D-9A74-D62165EDAE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8503" t="68213" r="3498" b="9888"/>
          <a:stretch>
            <a:fillRect/>
          </a:stretch>
        </p:blipFill>
        <p:spPr bwMode="auto">
          <a:xfrm>
            <a:off x="9468616" y="1740406"/>
            <a:ext cx="2328937" cy="129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6BC10FA-D6E1-2007-F171-4ED2690626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5684" t="84679" r="32063" b="9134"/>
          <a:stretch>
            <a:fillRect/>
          </a:stretch>
        </p:blipFill>
        <p:spPr bwMode="auto">
          <a:xfrm>
            <a:off x="6096000" y="2785424"/>
            <a:ext cx="30241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244836-201A-1868-3275-B3F42905D3B6}"/>
              </a:ext>
            </a:extLst>
          </p:cNvPr>
          <p:cNvSpPr txBox="1"/>
          <p:nvPr/>
        </p:nvSpPr>
        <p:spPr>
          <a:xfrm>
            <a:off x="946775" y="2707828"/>
            <a:ext cx="496993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i="1" dirty="0"/>
              <a:t>Fonte no </a:t>
            </a:r>
            <a:r>
              <a:rPr lang="en-US" i="1" dirty="0" err="1"/>
              <a:t>tinan</a:t>
            </a:r>
            <a:r>
              <a:rPr lang="en-US" i="1" dirty="0"/>
              <a:t> </a:t>
            </a:r>
            <a:r>
              <a:rPr lang="en-US" i="1" dirty="0" err="1"/>
              <a:t>ne'ebé</a:t>
            </a:r>
            <a:r>
              <a:rPr lang="en-US" i="1" dirty="0"/>
              <a:t> </a:t>
            </a:r>
            <a:r>
              <a:rPr lang="en-US" i="1" dirty="0" err="1"/>
              <a:t>asosiadu</a:t>
            </a:r>
            <a:r>
              <a:rPr lang="en-US" i="1" dirty="0"/>
              <a:t> ho </a:t>
            </a:r>
            <a:r>
              <a:rPr lang="en-US" i="1" dirty="0" err="1"/>
              <a:t>dadus</a:t>
            </a:r>
            <a:r>
              <a:rPr lang="en-US" i="1" dirty="0"/>
              <a:t> </a:t>
            </a:r>
            <a:r>
              <a:rPr lang="en-US" i="1" dirty="0" err="1"/>
              <a:t>bele</a:t>
            </a:r>
            <a:r>
              <a:rPr lang="en-US" i="1" dirty="0"/>
              <a:t> </a:t>
            </a:r>
            <a:r>
              <a:rPr lang="en-US" i="1" dirty="0" err="1"/>
              <a:t>mós</a:t>
            </a:r>
            <a:r>
              <a:rPr lang="en-US" i="1" dirty="0"/>
              <a:t> </a:t>
            </a:r>
            <a:r>
              <a:rPr lang="en-US" i="1" dirty="0" err="1"/>
              <a:t>temi</a:t>
            </a:r>
            <a:r>
              <a:rPr lang="en-US" i="1" dirty="0"/>
              <a:t> </a:t>
            </a:r>
            <a:r>
              <a:rPr lang="en-US" i="1" dirty="0" err="1"/>
              <a:t>iha</a:t>
            </a:r>
            <a:r>
              <a:rPr lang="en-US" i="1" dirty="0"/>
              <a:t> </a:t>
            </a:r>
            <a:r>
              <a:rPr lang="en-US" i="1" dirty="0" err="1"/>
              <a:t>informasaun</a:t>
            </a:r>
            <a:r>
              <a:rPr lang="en-US" i="1" dirty="0"/>
              <a:t> </a:t>
            </a:r>
            <a:r>
              <a:rPr lang="en-US" i="1" dirty="0" err="1"/>
              <a:t>adisionál</a:t>
            </a:r>
            <a:r>
              <a:rPr lang="en-US" i="1" dirty="0"/>
              <a:t> </a:t>
            </a:r>
            <a:r>
              <a:rPr lang="en-US" i="1" dirty="0" err="1"/>
              <a:t>karik</a:t>
            </a:r>
            <a:r>
              <a:rPr lang="en-US" i="1" dirty="0"/>
              <a:t> </a:t>
            </a:r>
            <a:r>
              <a:rPr lang="en-US" i="1" dirty="0" err="1"/>
              <a:t>testu</a:t>
            </a:r>
            <a:r>
              <a:rPr lang="en-US" i="1" dirty="0"/>
              <a:t> </a:t>
            </a:r>
            <a:r>
              <a:rPr lang="en-US" i="1" dirty="0" err="1"/>
              <a:t>sira</a:t>
            </a:r>
            <a:r>
              <a:rPr lang="en-US" i="1" dirty="0"/>
              <a:t> </a:t>
            </a:r>
            <a:r>
              <a:rPr lang="en-US" i="1" dirty="0" err="1"/>
              <a:t>naruk</a:t>
            </a:r>
            <a:r>
              <a:rPr lang="en-US" i="1" dirty="0"/>
              <a:t> </a:t>
            </a:r>
            <a:r>
              <a:rPr lang="en-US" i="1" dirty="0" err="1"/>
              <a:t>liu</a:t>
            </a:r>
            <a:r>
              <a:rPr lang="en-US" i="1" dirty="0"/>
              <a:t>.</a:t>
            </a:r>
            <a:endParaRPr lang="en-PH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B27DA4-19E9-8E13-A6AA-CAF9784B6FA1}"/>
              </a:ext>
            </a:extLst>
          </p:cNvPr>
          <p:cNvSpPr txBox="1">
            <a:spLocks/>
          </p:cNvSpPr>
          <p:nvPr/>
        </p:nvSpPr>
        <p:spPr>
          <a:xfrm>
            <a:off x="529134" y="3531094"/>
            <a:ext cx="9181312" cy="955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PH" sz="2200" b="1" dirty="0" err="1"/>
              <a:t>Eskala</a:t>
            </a:r>
            <a:r>
              <a:rPr lang="en-PH" sz="2200" b="1" dirty="0"/>
              <a:t> </a:t>
            </a:r>
            <a:r>
              <a:rPr lang="en-PH" sz="2200" dirty="0"/>
              <a:t>– </a:t>
            </a:r>
            <a:r>
              <a:rPr lang="en-US" sz="2200" dirty="0" err="1"/>
              <a:t>Elementu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reprezenta</a:t>
            </a:r>
            <a:r>
              <a:rPr lang="en-US" sz="2200" dirty="0"/>
              <a:t> ho </a:t>
            </a:r>
            <a:r>
              <a:rPr lang="en-US" sz="2200" dirty="0" err="1"/>
              <a:t>gráfiku</a:t>
            </a:r>
            <a:r>
              <a:rPr lang="en-US" sz="2200" dirty="0"/>
              <a:t> </a:t>
            </a:r>
            <a:r>
              <a:rPr lang="en-US" sz="2200" dirty="0" err="1"/>
              <a:t>eskala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. Ida-</a:t>
            </a:r>
            <a:r>
              <a:rPr lang="en-US" sz="2200" dirty="0" err="1"/>
              <a:t>ne'e</a:t>
            </a:r>
            <a:r>
              <a:rPr lang="en-US" sz="2200" dirty="0"/>
              <a:t>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 </a:t>
            </a:r>
            <a:r>
              <a:rPr lang="en-US" sz="2200" dirty="0" err="1"/>
              <a:t>hanesan</a:t>
            </a:r>
            <a:r>
              <a:rPr lang="en-US" sz="2200" dirty="0"/>
              <a:t> barra </a:t>
            </a:r>
            <a:r>
              <a:rPr lang="en-US" sz="2200" dirty="0" err="1"/>
              <a:t>eskala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, </a:t>
            </a:r>
            <a:r>
              <a:rPr lang="en-US" sz="2200" dirty="0" err="1"/>
              <a:t>frasaun</a:t>
            </a:r>
            <a:r>
              <a:rPr lang="en-US" sz="2200" dirty="0"/>
              <a:t> </a:t>
            </a:r>
            <a:r>
              <a:rPr lang="en-US" sz="2200" dirty="0" err="1"/>
              <a:t>reprezentativu</a:t>
            </a:r>
            <a:r>
              <a:rPr lang="en-US" sz="2200" dirty="0"/>
              <a:t>, ka </a:t>
            </a:r>
            <a:r>
              <a:rPr lang="en-US" sz="2200" dirty="0" err="1"/>
              <a:t>eskala</a:t>
            </a:r>
            <a:r>
              <a:rPr lang="en-US" sz="2200" dirty="0"/>
              <a:t> </a:t>
            </a:r>
            <a:r>
              <a:rPr lang="en-US" sz="2200" dirty="0" err="1"/>
              <a:t>verbál</a:t>
            </a:r>
            <a:r>
              <a:rPr lang="en-US" sz="2200" dirty="0"/>
              <a:t>.</a:t>
            </a:r>
            <a:endParaRPr lang="en-PH" sz="2200" dirty="0"/>
          </a:p>
        </p:txBody>
      </p:sp>
      <p:pic>
        <p:nvPicPr>
          <p:cNvPr id="12" name="Picture 5" descr="D:\FIA-CAD-Blocks-Scale-Bars.jpg">
            <a:extLst>
              <a:ext uri="{FF2B5EF4-FFF2-40B4-BE49-F238E27FC236}">
                <a16:creationId xmlns:a16="http://schemas.microsoft.com/office/drawing/2014/main" id="{840F9224-DC96-5D84-449F-D9D4EA6F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7089" r="25699" b="75011"/>
          <a:stretch>
            <a:fillRect/>
          </a:stretch>
        </p:blipFill>
        <p:spPr bwMode="auto">
          <a:xfrm>
            <a:off x="9674588" y="3556987"/>
            <a:ext cx="2328938" cy="4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236DCA-D961-B207-2533-9C613BF185F6}"/>
              </a:ext>
            </a:extLst>
          </p:cNvPr>
          <p:cNvSpPr txBox="1">
            <a:spLocks/>
          </p:cNvSpPr>
          <p:nvPr/>
        </p:nvSpPr>
        <p:spPr bwMode="auto">
          <a:xfrm>
            <a:off x="529134" y="4371148"/>
            <a:ext cx="7879760" cy="7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PH" sz="2200" b="1" dirty="0"/>
              <a:t>North Arrow </a:t>
            </a:r>
            <a:r>
              <a:rPr lang="en-PH" sz="2200" dirty="0"/>
              <a:t>– </a:t>
            </a:r>
            <a:r>
              <a:rPr lang="en-US" sz="2200" dirty="0" err="1"/>
              <a:t>Símbolu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hatudu</a:t>
            </a:r>
            <a:r>
              <a:rPr lang="en-US" sz="2200" dirty="0"/>
              <a:t> </a:t>
            </a:r>
            <a:r>
              <a:rPr lang="en-US" sz="2200" dirty="0" err="1"/>
              <a:t>diresaun</a:t>
            </a:r>
            <a:r>
              <a:rPr lang="en-US" sz="2200" dirty="0"/>
              <a:t> </a:t>
            </a:r>
            <a:r>
              <a:rPr lang="en-US" sz="2200" dirty="0" err="1"/>
              <a:t>norte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, </a:t>
            </a:r>
            <a:r>
              <a:rPr lang="en-US" sz="2200" dirty="0" err="1"/>
              <a:t>nune'e</a:t>
            </a:r>
            <a:r>
              <a:rPr lang="en-US" sz="2200" dirty="0"/>
              <a:t> </a:t>
            </a:r>
            <a:r>
              <a:rPr lang="en-US" sz="2200" dirty="0" err="1"/>
              <a:t>hatudu</a:t>
            </a:r>
            <a:r>
              <a:rPr lang="en-US" sz="2200" dirty="0"/>
              <a:t> </a:t>
            </a:r>
            <a:r>
              <a:rPr lang="en-US" sz="2200" dirty="0" err="1"/>
              <a:t>orientasaun</a:t>
            </a:r>
            <a:r>
              <a:rPr lang="en-US" sz="2200" dirty="0"/>
              <a:t> </a:t>
            </a:r>
            <a:r>
              <a:rPr lang="en-US" sz="2200" dirty="0" err="1"/>
              <a:t>mapa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.</a:t>
            </a:r>
            <a:endParaRPr lang="en-PH" sz="2200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24A61C09-9A2D-1B5D-C02C-99A000C3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5729" r="58116" b="14729"/>
          <a:stretch>
            <a:fillRect/>
          </a:stretch>
        </p:blipFill>
        <p:spPr bwMode="auto">
          <a:xfrm>
            <a:off x="9939917" y="4230962"/>
            <a:ext cx="808914" cy="8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9957DA-2460-7B43-E4DA-13B809F43138}"/>
              </a:ext>
            </a:extLst>
          </p:cNvPr>
          <p:cNvSpPr txBox="1">
            <a:spLocks/>
          </p:cNvSpPr>
          <p:nvPr/>
        </p:nvSpPr>
        <p:spPr bwMode="auto">
          <a:xfrm>
            <a:off x="524230" y="5129591"/>
            <a:ext cx="8595958" cy="8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fr-FR" sz="2200" b="1" dirty="0" err="1"/>
              <a:t>Informasaun</a:t>
            </a:r>
            <a:r>
              <a:rPr lang="fr-FR" sz="2200" b="1" dirty="0"/>
              <a:t> </a:t>
            </a:r>
            <a:r>
              <a:rPr lang="fr-FR" sz="2200" b="1" dirty="0" err="1"/>
              <a:t>konaba</a:t>
            </a:r>
            <a:r>
              <a:rPr lang="fr-FR" sz="2200" b="1" dirty="0"/>
              <a:t> </a:t>
            </a:r>
            <a:r>
              <a:rPr lang="fr-FR" sz="2200" b="1" dirty="0" err="1"/>
              <a:t>produsaun</a:t>
            </a:r>
            <a:r>
              <a:rPr lang="fr-FR" sz="2200" b="1" dirty="0"/>
              <a:t> mapa </a:t>
            </a:r>
            <a:r>
              <a:rPr lang="fr-FR" sz="2200" dirty="0"/>
              <a:t>–</a:t>
            </a:r>
            <a:r>
              <a:rPr lang="fr-FR" sz="2200" b="1" dirty="0"/>
              <a:t> </a:t>
            </a:r>
            <a:r>
              <a:rPr lang="fr-FR" sz="2200" dirty="0" err="1"/>
              <a:t>indika</a:t>
            </a:r>
            <a:r>
              <a:rPr lang="fr-FR" sz="2200" dirty="0"/>
              <a:t> </a:t>
            </a:r>
            <a:r>
              <a:rPr lang="fr-FR" sz="2200" dirty="0" err="1"/>
              <a:t>ema</a:t>
            </a:r>
            <a:r>
              <a:rPr lang="fr-FR" sz="2200" dirty="0"/>
              <a:t> no/ka </a:t>
            </a:r>
            <a:r>
              <a:rPr lang="fr-FR" sz="2200" dirty="0" err="1"/>
              <a:t>organizasaun</a:t>
            </a:r>
            <a:r>
              <a:rPr lang="fr-FR" sz="2200" dirty="0"/>
              <a:t> </a:t>
            </a:r>
            <a:r>
              <a:rPr lang="fr-FR" sz="2200" dirty="0" err="1"/>
              <a:t>ne'ebé</a:t>
            </a:r>
            <a:r>
              <a:rPr lang="fr-FR" sz="2200" dirty="0"/>
              <a:t> </a:t>
            </a:r>
            <a:r>
              <a:rPr lang="fr-FR" sz="2200" dirty="0" err="1"/>
              <a:t>kria</a:t>
            </a:r>
            <a:r>
              <a:rPr lang="fr-FR" sz="2200" dirty="0"/>
              <a:t> mapa no </a:t>
            </a:r>
            <a:r>
              <a:rPr lang="fr-FR" sz="2200" dirty="0" err="1"/>
              <a:t>sira</a:t>
            </a:r>
            <a:r>
              <a:rPr lang="fr-FR" sz="2200" dirty="0"/>
              <a:t> nia </a:t>
            </a:r>
            <a:r>
              <a:rPr lang="fr-FR" sz="2200" dirty="0" err="1"/>
              <a:t>detalle</a:t>
            </a:r>
            <a:r>
              <a:rPr lang="fr-FR" sz="2200" dirty="0"/>
              <a:t> </a:t>
            </a:r>
            <a:r>
              <a:rPr lang="fr-FR" sz="2200" dirty="0" err="1"/>
              <a:t>kontaktu</a:t>
            </a:r>
            <a:r>
              <a:rPr lang="fr-FR" sz="2200" dirty="0"/>
              <a:t> no </a:t>
            </a:r>
            <a:r>
              <a:rPr lang="fr-FR" sz="2200" dirty="0" err="1"/>
              <a:t>mós</a:t>
            </a:r>
            <a:r>
              <a:rPr lang="fr-FR" sz="2200" dirty="0"/>
              <a:t> data </a:t>
            </a:r>
            <a:r>
              <a:rPr lang="fr-FR" sz="2200" dirty="0" err="1"/>
              <a:t>kria</a:t>
            </a:r>
            <a:r>
              <a:rPr lang="fr-FR" sz="2200" dirty="0"/>
              <a:t> mapa.</a:t>
            </a:r>
            <a:endParaRPr lang="en-PH" sz="2200" dirty="0"/>
          </a:p>
        </p:txBody>
      </p:sp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82B623E1-B601-7F48-4FEF-E703C59FAD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83448" t="91592" r="3605" b="6579"/>
          <a:stretch>
            <a:fillRect/>
          </a:stretch>
        </p:blipFill>
        <p:spPr bwMode="auto">
          <a:xfrm>
            <a:off x="9214494" y="5318858"/>
            <a:ext cx="2448372" cy="2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EA495-8D3D-A809-BBB7-88F03BEEABF3}"/>
              </a:ext>
            </a:extLst>
          </p:cNvPr>
          <p:cNvSpPr txBox="1">
            <a:spLocks/>
          </p:cNvSpPr>
          <p:nvPr/>
        </p:nvSpPr>
        <p:spPr bwMode="auto">
          <a:xfrm>
            <a:off x="0" y="91037"/>
            <a:ext cx="12192000" cy="56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3000" dirty="0" err="1"/>
              <a:t>Komponente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r>
              <a:rPr lang="en-US" sz="3000" dirty="0"/>
              <a:t> </a:t>
            </a:r>
            <a:r>
              <a:rPr lang="en-US" sz="3000" dirty="0" err="1"/>
              <a:t>husi</a:t>
            </a:r>
            <a:r>
              <a:rPr lang="en-US" sz="3000" dirty="0"/>
              <a:t> </a:t>
            </a:r>
            <a:r>
              <a:rPr lang="en-US" sz="3000" dirty="0" err="1"/>
              <a:t>mapa</a:t>
            </a:r>
            <a:r>
              <a:rPr lang="en-US" sz="3000" dirty="0"/>
              <a:t> </a:t>
            </a:r>
            <a:r>
              <a:rPr lang="en-US" sz="3000" dirty="0" err="1"/>
              <a:t>temátiku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di'ak – </a:t>
            </a:r>
            <a:r>
              <a:rPr lang="en-US" sz="3000" dirty="0" err="1"/>
              <a:t>Elementu</a:t>
            </a:r>
            <a:r>
              <a:rPr lang="en-US" sz="3000" dirty="0"/>
              <a:t> </a:t>
            </a:r>
            <a:r>
              <a:rPr lang="en-US" sz="3000" dirty="0" err="1"/>
              <a:t>prinsipál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endParaRPr lang="en-PH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4241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28315" y="963679"/>
            <a:ext cx="7548885" cy="16560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00" b="1" dirty="0"/>
              <a:t>Inset Map</a:t>
            </a:r>
            <a:r>
              <a:rPr lang="en-US" sz="2500" dirty="0"/>
              <a:t> – </a:t>
            </a:r>
            <a:r>
              <a:rPr lang="en-US" sz="2500" dirty="0" err="1"/>
              <a:t>hatudu</a:t>
            </a:r>
            <a:r>
              <a:rPr lang="en-US" sz="2500" dirty="0"/>
              <a:t> </a:t>
            </a:r>
            <a:r>
              <a:rPr lang="en-US" sz="2500" dirty="0" err="1"/>
              <a:t>parte</a:t>
            </a:r>
            <a:r>
              <a:rPr lang="en-US" sz="2500" dirty="0"/>
              <a:t> </a:t>
            </a:r>
            <a:r>
              <a:rPr lang="en-US" sz="2500" dirty="0" err="1"/>
              <a:t>detallu</a:t>
            </a:r>
            <a:r>
              <a:rPr lang="en-US" sz="2500" dirty="0"/>
              <a:t> </a:t>
            </a:r>
            <a:r>
              <a:rPr lang="en-US" sz="2500" dirty="0" err="1"/>
              <a:t>husi</a:t>
            </a:r>
            <a:r>
              <a:rPr lang="en-US" sz="2500" dirty="0"/>
              <a:t> </a:t>
            </a:r>
            <a:r>
              <a:rPr lang="en-US" sz="2500" dirty="0" err="1"/>
              <a:t>mapa</a:t>
            </a:r>
            <a:r>
              <a:rPr lang="en-US" sz="2500" dirty="0"/>
              <a:t> </a:t>
            </a:r>
            <a:r>
              <a:rPr lang="en-US" sz="2500" dirty="0" err="1"/>
              <a:t>iha</a:t>
            </a:r>
            <a:r>
              <a:rPr lang="en-US" sz="2500" dirty="0"/>
              <a:t> </a:t>
            </a:r>
            <a:r>
              <a:rPr lang="en-US" sz="2500" dirty="0" err="1"/>
              <a:t>eskala</a:t>
            </a:r>
            <a:r>
              <a:rPr lang="en-US" sz="2500" dirty="0"/>
              <a:t> boot </a:t>
            </a:r>
            <a:r>
              <a:rPr lang="en-US" sz="2500" dirty="0" err="1"/>
              <a:t>liu</a:t>
            </a:r>
            <a:r>
              <a:rPr lang="en-US" sz="2500" dirty="0"/>
              <a:t>, </a:t>
            </a:r>
            <a:r>
              <a:rPr lang="en-US" sz="2500" dirty="0" err="1"/>
              <a:t>fatin</a:t>
            </a:r>
            <a:r>
              <a:rPr lang="en-US" sz="2500" dirty="0"/>
              <a:t> </a:t>
            </a:r>
            <a:r>
              <a:rPr lang="en-US" sz="2500" dirty="0" err="1"/>
              <a:t>husi</a:t>
            </a:r>
            <a:r>
              <a:rPr lang="en-US" sz="2500" dirty="0"/>
              <a:t> </a:t>
            </a:r>
            <a:r>
              <a:rPr lang="en-US" sz="2500" dirty="0" err="1"/>
              <a:t>mapa</a:t>
            </a:r>
            <a:r>
              <a:rPr lang="en-US" sz="2500" dirty="0"/>
              <a:t> </a:t>
            </a:r>
            <a:r>
              <a:rPr lang="en-US" sz="2500" dirty="0" err="1"/>
              <a:t>prinsipál</a:t>
            </a:r>
            <a:r>
              <a:rPr lang="en-US" sz="2500" dirty="0"/>
              <a:t> </a:t>
            </a:r>
            <a:r>
              <a:rPr lang="en-US" sz="2500" dirty="0" err="1"/>
              <a:t>iha</a:t>
            </a:r>
            <a:r>
              <a:rPr lang="en-US" sz="2500" dirty="0"/>
              <a:t> </a:t>
            </a:r>
            <a:r>
              <a:rPr lang="en-US" sz="2500" dirty="0" err="1"/>
              <a:t>kontestu</a:t>
            </a:r>
            <a:r>
              <a:rPr lang="en-US" sz="2500" dirty="0"/>
              <a:t> </a:t>
            </a:r>
            <a:r>
              <a:rPr lang="en-US" sz="2500" dirty="0" err="1"/>
              <a:t>husi</a:t>
            </a:r>
            <a:r>
              <a:rPr lang="en-US" sz="2500" dirty="0"/>
              <a:t> </a:t>
            </a:r>
            <a:r>
              <a:rPr lang="en-US" sz="2500" dirty="0" err="1"/>
              <a:t>área</a:t>
            </a:r>
            <a:r>
              <a:rPr lang="en-US" sz="2500" dirty="0"/>
              <a:t> </a:t>
            </a:r>
            <a:r>
              <a:rPr lang="en-US" sz="2500" dirty="0" err="1"/>
              <a:t>ne'ebé</a:t>
            </a:r>
            <a:r>
              <a:rPr lang="en-US" sz="2500" dirty="0"/>
              <a:t> boot </a:t>
            </a:r>
            <a:r>
              <a:rPr lang="en-US" sz="2500" dirty="0" err="1"/>
              <a:t>liu</a:t>
            </a:r>
            <a:r>
              <a:rPr lang="en-US" sz="2500" dirty="0"/>
              <a:t>, ka </a:t>
            </a:r>
            <a:r>
              <a:rPr lang="en-US" sz="2500" dirty="0" err="1"/>
              <a:t>informasaun</a:t>
            </a:r>
            <a:r>
              <a:rPr lang="en-US" sz="2500" dirty="0"/>
              <a:t> </a:t>
            </a:r>
            <a:r>
              <a:rPr lang="en-US" sz="2500" dirty="0" err="1"/>
              <a:t>ba</a:t>
            </a:r>
            <a:r>
              <a:rPr lang="en-US" sz="2500" dirty="0"/>
              <a:t> </a:t>
            </a:r>
            <a:r>
              <a:rPr lang="en-US" sz="2500" dirty="0" err="1"/>
              <a:t>fatin</a:t>
            </a:r>
            <a:r>
              <a:rPr lang="en-US" sz="2500" dirty="0"/>
              <a:t> </a:t>
            </a:r>
            <a:r>
              <a:rPr lang="en-US" sz="2500" dirty="0" err="1"/>
              <a:t>relasionadu</a:t>
            </a:r>
            <a:r>
              <a:rPr lang="en-US" sz="2500" dirty="0"/>
              <a:t> </a:t>
            </a:r>
            <a:r>
              <a:rPr lang="en-US" sz="2500" dirty="0" err="1"/>
              <a:t>ne'ebé</a:t>
            </a:r>
            <a:r>
              <a:rPr lang="en-US" sz="2500" dirty="0"/>
              <a:t> </a:t>
            </a:r>
            <a:r>
              <a:rPr lang="en-US" sz="2500" dirty="0" err="1"/>
              <a:t>labele</a:t>
            </a:r>
            <a:r>
              <a:rPr lang="en-US" sz="2500" dirty="0"/>
              <a:t> tau ho fasil </a:t>
            </a:r>
            <a:r>
              <a:rPr lang="en-US" sz="2500" dirty="0" err="1"/>
              <a:t>iha</a:t>
            </a:r>
            <a:r>
              <a:rPr lang="en-US" sz="2500" dirty="0"/>
              <a:t> </a:t>
            </a:r>
            <a:r>
              <a:rPr lang="en-US" sz="2500" dirty="0" err="1"/>
              <a:t>mapa</a:t>
            </a:r>
            <a:r>
              <a:rPr lang="en-US" sz="2500" dirty="0"/>
              <a:t> </a:t>
            </a:r>
            <a:r>
              <a:rPr lang="en-US" sz="2500" dirty="0" err="1"/>
              <a:t>ne'ebé</a:t>
            </a:r>
            <a:r>
              <a:rPr lang="en-US" sz="2500" dirty="0"/>
              <a:t> </a:t>
            </a:r>
            <a:r>
              <a:rPr lang="en-US" sz="2500" dirty="0" err="1"/>
              <a:t>hanesan</a:t>
            </a:r>
            <a:endParaRPr lang="en-PH" sz="25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28316" y="5140193"/>
            <a:ext cx="647312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PH" sz="2300" b="1" dirty="0"/>
              <a:t>Copyright</a:t>
            </a:r>
            <a:r>
              <a:rPr lang="en-PH" sz="2300" dirty="0"/>
              <a:t> –</a:t>
            </a:r>
            <a:r>
              <a:rPr lang="en-PH" sz="2300" b="1" dirty="0"/>
              <a:t> </a:t>
            </a:r>
            <a:r>
              <a:rPr lang="es-ES" sz="2300" dirty="0" err="1"/>
              <a:t>informasaun</a:t>
            </a:r>
            <a:r>
              <a:rPr lang="es-ES" sz="2300" dirty="0"/>
              <a:t> </a:t>
            </a:r>
            <a:r>
              <a:rPr lang="es-ES" sz="2300" dirty="0" err="1"/>
              <a:t>detallu</a:t>
            </a:r>
            <a:r>
              <a:rPr lang="es-ES" sz="2300" dirty="0"/>
              <a:t> </a:t>
            </a:r>
            <a:r>
              <a:rPr lang="es-ES" sz="2300" dirty="0" err="1"/>
              <a:t>relasiona</a:t>
            </a:r>
            <a:r>
              <a:rPr lang="es-ES" sz="2300" dirty="0"/>
              <a:t> </a:t>
            </a:r>
            <a:r>
              <a:rPr lang="es-ES" sz="2300" dirty="0" err="1"/>
              <a:t>ho</a:t>
            </a:r>
            <a:r>
              <a:rPr lang="es-ES" sz="2300" dirty="0"/>
              <a:t> </a:t>
            </a:r>
            <a:r>
              <a:rPr lang="es-ES" sz="2300" dirty="0" err="1"/>
              <a:t>utilizasaun</a:t>
            </a:r>
            <a:r>
              <a:rPr lang="es-ES" sz="2300" dirty="0"/>
              <a:t> no </a:t>
            </a:r>
            <a:r>
              <a:rPr lang="es-ES" sz="2300" dirty="0" err="1"/>
              <a:t>distribuisaun</a:t>
            </a:r>
            <a:r>
              <a:rPr lang="es-ES" sz="2300" dirty="0"/>
              <a:t> mapa </a:t>
            </a:r>
            <a:r>
              <a:rPr lang="es-ES" sz="2300" dirty="0" err="1"/>
              <a:t>nian</a:t>
            </a:r>
            <a:r>
              <a:rPr lang="es-ES" sz="2300" dirty="0"/>
              <a:t>.</a:t>
            </a:r>
            <a:endParaRPr lang="en-PH" sz="23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r="27831"/>
          <a:stretch/>
        </p:blipFill>
        <p:spPr>
          <a:xfrm>
            <a:off x="8757026" y="785486"/>
            <a:ext cx="1236662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28935" y="3106035"/>
            <a:ext cx="57105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  <a:defRPr/>
            </a:pPr>
            <a:r>
              <a:rPr lang="en-US" sz="2500" b="1" dirty="0"/>
              <a:t>Disclaimer </a:t>
            </a:r>
            <a:r>
              <a:rPr lang="en-US" sz="2500" dirty="0"/>
              <a:t>– </a:t>
            </a:r>
            <a:r>
              <a:rPr lang="pt-BR" sz="2500" dirty="0"/>
              <a:t>delinea extensaun direitu no responsabilidade autór nian ho respeitu ba konteúdu mapa nian.</a:t>
            </a:r>
            <a:endParaRPr lang="fr-CH" sz="25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1436" y="5531057"/>
            <a:ext cx="4287905" cy="378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720" y="3041518"/>
            <a:ext cx="3362325" cy="179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045923-28AE-865D-9FBF-7EB39B285ECA}"/>
              </a:ext>
            </a:extLst>
          </p:cNvPr>
          <p:cNvSpPr txBox="1">
            <a:spLocks/>
          </p:cNvSpPr>
          <p:nvPr/>
        </p:nvSpPr>
        <p:spPr bwMode="auto">
          <a:xfrm>
            <a:off x="0" y="143608"/>
            <a:ext cx="12192000" cy="464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3000" dirty="0" err="1"/>
              <a:t>Komponente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r>
              <a:rPr lang="en-US" sz="3000" dirty="0"/>
              <a:t> </a:t>
            </a:r>
            <a:r>
              <a:rPr lang="en-US" sz="3000" dirty="0" err="1"/>
              <a:t>husi</a:t>
            </a:r>
            <a:r>
              <a:rPr lang="en-US" sz="3000" dirty="0"/>
              <a:t> </a:t>
            </a:r>
            <a:r>
              <a:rPr lang="en-US" sz="3000" dirty="0" err="1"/>
              <a:t>mapa</a:t>
            </a:r>
            <a:r>
              <a:rPr lang="en-US" sz="3000" dirty="0"/>
              <a:t> </a:t>
            </a:r>
            <a:r>
              <a:rPr lang="en-US" sz="3000" dirty="0" err="1"/>
              <a:t>temátiku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di'ak – </a:t>
            </a:r>
            <a:r>
              <a:rPr lang="en-US" sz="3000" dirty="0" err="1"/>
              <a:t>Elementu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r>
              <a:rPr lang="en-US" sz="3000" dirty="0"/>
              <a:t> </a:t>
            </a:r>
            <a:r>
              <a:rPr lang="en-US" sz="3000" dirty="0" err="1"/>
              <a:t>seluk</a:t>
            </a:r>
            <a:endParaRPr lang="en-PH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0983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07526" y="1024229"/>
            <a:ext cx="66315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600" b="1" dirty="0" err="1"/>
              <a:t>Informasaun</a:t>
            </a:r>
            <a:r>
              <a:rPr lang="en-US" sz="2600" b="1" dirty="0"/>
              <a:t> </a:t>
            </a:r>
            <a:r>
              <a:rPr lang="en-US" sz="2600" b="1" dirty="0" err="1"/>
              <a:t>adisionál</a:t>
            </a:r>
            <a:r>
              <a:rPr lang="en-US" sz="2600" b="1" dirty="0"/>
              <a:t> – </a:t>
            </a:r>
            <a:r>
              <a:rPr lang="en-US" sz="2600" dirty="0" err="1"/>
              <a:t>detalle</a:t>
            </a:r>
            <a:r>
              <a:rPr lang="en-US" sz="2600" dirty="0"/>
              <a:t> </a:t>
            </a:r>
            <a:r>
              <a:rPr lang="en-US" sz="2600" dirty="0" err="1"/>
              <a:t>sira</a:t>
            </a:r>
            <a:r>
              <a:rPr lang="en-US" sz="2600" dirty="0"/>
              <a:t> </a:t>
            </a:r>
            <a:r>
              <a:rPr lang="en-US" sz="2600" dirty="0" err="1"/>
              <a:t>ne'ebé</a:t>
            </a:r>
            <a:r>
              <a:rPr lang="en-US" sz="2600" dirty="0"/>
              <a:t> sei </a:t>
            </a:r>
            <a:r>
              <a:rPr lang="en-US" sz="2600" dirty="0" err="1"/>
              <a:t>fornese</a:t>
            </a:r>
            <a:r>
              <a:rPr lang="en-US" sz="2600" dirty="0"/>
              <a:t> </a:t>
            </a:r>
            <a:r>
              <a:rPr lang="en-US" sz="2600" dirty="0" err="1"/>
              <a:t>kontestu</a:t>
            </a:r>
            <a:r>
              <a:rPr lang="en-US" sz="2600" dirty="0"/>
              <a:t> </a:t>
            </a:r>
            <a:r>
              <a:rPr lang="en-US" sz="2600" dirty="0" err="1"/>
              <a:t>liután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mapa</a:t>
            </a:r>
            <a:endParaRPr lang="en-US" sz="2600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31098" y="4455983"/>
            <a:ext cx="782539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2555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PH" sz="2600" b="1" dirty="0"/>
              <a:t>Logo</a:t>
            </a:r>
            <a:r>
              <a:rPr lang="en-PH" sz="2600" dirty="0"/>
              <a:t> – </a:t>
            </a:r>
            <a:r>
              <a:rPr lang="en-US" sz="2600" dirty="0"/>
              <a:t>Logo ho </a:t>
            </a:r>
            <a:r>
              <a:rPr lang="en-US" sz="2600" dirty="0" err="1"/>
              <a:t>tipu</a:t>
            </a:r>
            <a:r>
              <a:rPr lang="en-US" sz="2600" dirty="0"/>
              <a:t> </a:t>
            </a:r>
            <a:r>
              <a:rPr lang="en-US" sz="2600" dirty="0" err="1"/>
              <a:t>pesoál</a:t>
            </a:r>
            <a:r>
              <a:rPr lang="en-US" sz="2600" dirty="0"/>
              <a:t> ka </a:t>
            </a:r>
            <a:r>
              <a:rPr lang="en-US" sz="2600" dirty="0" err="1"/>
              <a:t>organizasaun</a:t>
            </a:r>
            <a:r>
              <a:rPr lang="en-US" sz="2600" dirty="0"/>
              <a:t> </a:t>
            </a:r>
            <a:r>
              <a:rPr lang="en-US" sz="2600" dirty="0" err="1"/>
              <a:t>nian</a:t>
            </a:r>
            <a:r>
              <a:rPr lang="en-US" sz="2600" dirty="0"/>
              <a:t> </a:t>
            </a:r>
            <a:r>
              <a:rPr lang="en-US" sz="2600" dirty="0" err="1"/>
              <a:t>ne'ebé</a:t>
            </a:r>
            <a:r>
              <a:rPr lang="en-US" sz="2600" dirty="0"/>
              <a:t> sei </a:t>
            </a:r>
            <a:r>
              <a:rPr lang="en-US" sz="2600" dirty="0" err="1"/>
              <a:t>ajuda</a:t>
            </a:r>
            <a:r>
              <a:rPr lang="en-US" sz="2600" dirty="0"/>
              <a:t> halo </a:t>
            </a:r>
            <a:r>
              <a:rPr lang="en-US" sz="2600" dirty="0" err="1"/>
              <a:t>mapa</a:t>
            </a:r>
            <a:r>
              <a:rPr lang="en-US" sz="2600" dirty="0"/>
              <a:t> </a:t>
            </a:r>
            <a:r>
              <a:rPr lang="en-US" sz="2600" dirty="0" err="1"/>
              <a:t>sai</a:t>
            </a:r>
            <a:r>
              <a:rPr lang="en-US" sz="2600" dirty="0"/>
              <a:t> </a:t>
            </a:r>
            <a:r>
              <a:rPr lang="en-US" sz="2600" dirty="0" err="1"/>
              <a:t>rekoñesidu</a:t>
            </a:r>
            <a:r>
              <a:rPr lang="en-US" sz="2600" dirty="0"/>
              <a:t> </a:t>
            </a:r>
            <a:r>
              <a:rPr lang="en-US" sz="2600" dirty="0" err="1"/>
              <a:t>liután</a:t>
            </a:r>
            <a:r>
              <a:rPr lang="en-US" sz="2600" dirty="0"/>
              <a:t> </a:t>
            </a:r>
            <a:r>
              <a:rPr lang="en-US" sz="2600" dirty="0" err="1"/>
              <a:t>nu'udar</a:t>
            </a:r>
            <a:r>
              <a:rPr lang="en-US" sz="2600" dirty="0"/>
              <a:t> </a:t>
            </a:r>
            <a:r>
              <a:rPr lang="en-US" sz="2600" dirty="0" err="1"/>
              <a:t>propriedade</a:t>
            </a:r>
            <a:r>
              <a:rPr lang="en-US" sz="2600" dirty="0"/>
              <a:t> </a:t>
            </a:r>
            <a:r>
              <a:rPr lang="en-US" sz="2600" dirty="0" err="1"/>
              <a:t>ida</a:t>
            </a:r>
            <a:r>
              <a:rPr lang="en-US" sz="2600" dirty="0"/>
              <a:t> no </a:t>
            </a:r>
            <a:r>
              <a:rPr lang="en-US" sz="2600" dirty="0" err="1"/>
              <a:t>kontribui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imajen</a:t>
            </a:r>
            <a:r>
              <a:rPr lang="en-US" sz="2600" dirty="0"/>
              <a:t> </a:t>
            </a:r>
            <a:r>
              <a:rPr lang="en-US" sz="2600" dirty="0" err="1"/>
              <a:t>na'in</a:t>
            </a:r>
            <a:r>
              <a:rPr lang="en-US" sz="2600" dirty="0"/>
              <a:t> ka </a:t>
            </a:r>
            <a:r>
              <a:rPr lang="en-US" sz="2600" dirty="0" err="1"/>
              <a:t>organizasaun</a:t>
            </a:r>
            <a:r>
              <a:rPr lang="en-US" sz="2600" dirty="0"/>
              <a:t> </a:t>
            </a:r>
            <a:r>
              <a:rPr lang="en-US" sz="2600" dirty="0" err="1"/>
              <a:t>nian</a:t>
            </a:r>
            <a:endParaRPr lang="en-PH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269" y="849960"/>
            <a:ext cx="2778125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1097" y="2307163"/>
            <a:ext cx="6731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5588">
              <a:buFont typeface="Arial" pitchFamily="34" charset="0"/>
              <a:buChar char="•"/>
              <a:defRPr/>
            </a:pPr>
            <a:r>
              <a:rPr lang="fr-FR" sz="2600" b="1" dirty="0"/>
              <a:t>Naran </a:t>
            </a:r>
            <a:r>
              <a:rPr lang="fr-FR" sz="2600" b="1" dirty="0" err="1"/>
              <a:t>arkivu</a:t>
            </a:r>
            <a:r>
              <a:rPr lang="fr-FR" sz="2600" b="1" dirty="0"/>
              <a:t> </a:t>
            </a:r>
            <a:r>
              <a:rPr lang="fr-FR" sz="2600" b="1" dirty="0" err="1"/>
              <a:t>projetu</a:t>
            </a:r>
            <a:r>
              <a:rPr lang="fr-FR" sz="2600" b="1" dirty="0"/>
              <a:t> </a:t>
            </a:r>
            <a:r>
              <a:rPr lang="fr-FR" sz="2600" b="1" dirty="0" err="1"/>
              <a:t>nian</a:t>
            </a:r>
            <a:r>
              <a:rPr lang="fr-FR" sz="2600" b="1" dirty="0"/>
              <a:t> – </a:t>
            </a:r>
            <a:r>
              <a:rPr lang="fr-FR" sz="2600" dirty="0"/>
              <a:t>no nia </a:t>
            </a:r>
            <a:r>
              <a:rPr lang="fr-FR" sz="2600" dirty="0" err="1"/>
              <a:t>dalan</a:t>
            </a:r>
            <a:r>
              <a:rPr lang="fr-FR" sz="2600" dirty="0"/>
              <a:t> </a:t>
            </a:r>
            <a:r>
              <a:rPr lang="fr-FR" sz="2600" dirty="0" err="1"/>
              <a:t>kompletu</a:t>
            </a:r>
            <a:r>
              <a:rPr lang="fr-FR" sz="2600" dirty="0"/>
              <a:t> </a:t>
            </a:r>
            <a:r>
              <a:rPr lang="fr-FR" sz="2600" dirty="0" err="1"/>
              <a:t>atu</a:t>
            </a:r>
            <a:r>
              <a:rPr lang="fr-FR" sz="2600" dirty="0"/>
              <a:t> </a:t>
            </a:r>
            <a:r>
              <a:rPr lang="fr-FR" sz="2600" dirty="0" err="1"/>
              <a:t>permite</a:t>
            </a:r>
            <a:r>
              <a:rPr lang="fr-FR" sz="2600" dirty="0"/>
              <a:t> </a:t>
            </a:r>
            <a:r>
              <a:rPr lang="fr-FR" sz="2600" dirty="0" err="1"/>
              <a:t>tékniku</a:t>
            </a:r>
            <a:r>
              <a:rPr lang="fr-FR" sz="2600" dirty="0"/>
              <a:t> SIG </a:t>
            </a:r>
            <a:r>
              <a:rPr lang="fr-FR" sz="2600" dirty="0" err="1"/>
              <a:t>atu</a:t>
            </a:r>
            <a:r>
              <a:rPr lang="fr-FR" sz="2600" dirty="0"/>
              <a:t> </a:t>
            </a:r>
            <a:r>
              <a:rPr lang="fr-FR" sz="2600" dirty="0" err="1"/>
              <a:t>hetan</a:t>
            </a:r>
            <a:r>
              <a:rPr lang="fr-FR" sz="2600" dirty="0"/>
              <a:t> ho </a:t>
            </a:r>
            <a:r>
              <a:rPr lang="fr-FR" sz="2600" dirty="0" err="1"/>
              <a:t>fasil</a:t>
            </a:r>
            <a:r>
              <a:rPr lang="fr-FR" sz="2600" dirty="0"/>
              <a:t> </a:t>
            </a:r>
            <a:r>
              <a:rPr lang="fr-FR" sz="2600" dirty="0" err="1"/>
              <a:t>projetu</a:t>
            </a:r>
            <a:r>
              <a:rPr lang="fr-FR" sz="2600" dirty="0"/>
              <a:t> </a:t>
            </a:r>
            <a:r>
              <a:rPr lang="fr-FR" sz="2600" dirty="0" err="1"/>
              <a:t>hanesan</a:t>
            </a:r>
            <a:r>
              <a:rPr lang="fr-FR" sz="2600" dirty="0"/>
              <a:t> </a:t>
            </a:r>
            <a:r>
              <a:rPr lang="fr-FR" sz="2600" dirty="0" err="1"/>
              <a:t>ne'e</a:t>
            </a:r>
            <a:r>
              <a:rPr lang="fr-FR" sz="2600" dirty="0"/>
              <a:t> </a:t>
            </a:r>
            <a:r>
              <a:rPr lang="fr-FR" sz="2600" dirty="0" err="1"/>
              <a:t>karik</a:t>
            </a:r>
            <a:r>
              <a:rPr lang="fr-FR" sz="2600" dirty="0"/>
              <a:t> </a:t>
            </a:r>
            <a:r>
              <a:rPr lang="fr-FR" sz="2600" dirty="0" err="1"/>
              <a:t>presiza</a:t>
            </a:r>
            <a:r>
              <a:rPr lang="fr-FR" sz="2600" dirty="0"/>
              <a:t> halo </a:t>
            </a:r>
            <a:r>
              <a:rPr lang="fr-FR" sz="2600" dirty="0" err="1"/>
              <a:t>mudansa</a:t>
            </a:r>
            <a:r>
              <a:rPr lang="fr-FR" sz="2600" dirty="0"/>
              <a:t> </a:t>
            </a:r>
            <a:r>
              <a:rPr lang="fr-FR" sz="2600" dirty="0" err="1"/>
              <a:t>sira</a:t>
            </a:r>
            <a:r>
              <a:rPr lang="fr-FR" sz="2600" dirty="0"/>
              <a:t>.</a:t>
            </a:r>
            <a:endParaRPr lang="en-PH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0746" y="3488277"/>
            <a:ext cx="4129010" cy="31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D:\GAIA-GEOSYSTEMS\DROPBOX\Dropbox (Personal)\HEALTH_GEOLAB\ADVOCACY\LOGOS\MOH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51" y="445598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BA89A60-F579-35D9-39F1-900546C62787}"/>
              </a:ext>
            </a:extLst>
          </p:cNvPr>
          <p:cNvSpPr txBox="1">
            <a:spLocks/>
          </p:cNvSpPr>
          <p:nvPr/>
        </p:nvSpPr>
        <p:spPr bwMode="auto">
          <a:xfrm>
            <a:off x="0" y="143608"/>
            <a:ext cx="12192000" cy="464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3000" dirty="0" err="1"/>
              <a:t>Komponente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r>
              <a:rPr lang="en-US" sz="3000" dirty="0"/>
              <a:t> </a:t>
            </a:r>
            <a:r>
              <a:rPr lang="en-US" sz="3000" dirty="0" err="1"/>
              <a:t>husi</a:t>
            </a:r>
            <a:r>
              <a:rPr lang="en-US" sz="3000" dirty="0"/>
              <a:t> </a:t>
            </a:r>
            <a:r>
              <a:rPr lang="en-US" sz="3000" dirty="0" err="1"/>
              <a:t>mapa</a:t>
            </a:r>
            <a:r>
              <a:rPr lang="en-US" sz="3000" dirty="0"/>
              <a:t> </a:t>
            </a:r>
            <a:r>
              <a:rPr lang="en-US" sz="3000" dirty="0" err="1"/>
              <a:t>temátiku</a:t>
            </a:r>
            <a:r>
              <a:rPr lang="en-US" sz="3000" dirty="0"/>
              <a:t> </a:t>
            </a:r>
            <a:r>
              <a:rPr lang="en-US" sz="3000" dirty="0" err="1"/>
              <a:t>ne'ebé</a:t>
            </a:r>
            <a:r>
              <a:rPr lang="en-US" sz="3000" dirty="0"/>
              <a:t> di'ak – </a:t>
            </a:r>
            <a:r>
              <a:rPr lang="en-US" sz="3000" dirty="0" err="1"/>
              <a:t>Elementu</a:t>
            </a:r>
            <a:r>
              <a:rPr lang="en-US" sz="3000" dirty="0"/>
              <a:t> </a:t>
            </a:r>
            <a:r>
              <a:rPr lang="en-US" sz="3000" dirty="0" err="1"/>
              <a:t>sira</a:t>
            </a:r>
            <a:r>
              <a:rPr lang="en-US" sz="3000" dirty="0"/>
              <a:t> </a:t>
            </a:r>
            <a:r>
              <a:rPr lang="en-US" sz="3000" dirty="0" err="1"/>
              <a:t>seluk</a:t>
            </a:r>
            <a:endParaRPr lang="en-PH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0521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284" y="711203"/>
            <a:ext cx="4222375" cy="54656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C45-FD59-A384-29EE-A93F2827A6C2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</a:t>
            </a:r>
            <a:r>
              <a:rPr lang="en-PH" sz="2400" dirty="0"/>
              <a:t> </a:t>
            </a:r>
            <a:r>
              <a:rPr lang="en-PH" sz="2400" dirty="0" err="1"/>
              <a:t>falta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Saida </a:t>
            </a:r>
            <a:r>
              <a:rPr lang="en-PH" sz="2400" dirty="0" err="1"/>
              <a:t>maka</a:t>
            </a:r>
            <a:r>
              <a:rPr lang="en-PH" sz="2400" dirty="0"/>
              <a:t> </a:t>
            </a:r>
            <a:r>
              <a:rPr lang="en-PH" sz="2400" dirty="0" err="1"/>
              <a:t>tenke</a:t>
            </a:r>
            <a:r>
              <a:rPr lang="en-PH" sz="2400" dirty="0"/>
              <a:t>/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hadi'a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Ida-</a:t>
            </a:r>
            <a:r>
              <a:rPr lang="en-PH" sz="2400" dirty="0" err="1"/>
              <a:t>ne'e</a:t>
            </a:r>
            <a:r>
              <a:rPr lang="en-PH" sz="2400" dirty="0"/>
              <a:t> </a:t>
            </a:r>
            <a:r>
              <a:rPr lang="en-PH" sz="2400" dirty="0" err="1"/>
              <a:t>kontein</a:t>
            </a:r>
            <a:r>
              <a:rPr lang="en-PH" sz="2400" dirty="0"/>
              <a:t> </a:t>
            </a:r>
            <a:r>
              <a:rPr lang="en-PH" sz="2400" dirty="0" err="1"/>
              <a:t>kuantidade</a:t>
            </a:r>
            <a:r>
              <a:rPr lang="en-PH" sz="2400" dirty="0"/>
              <a:t> </a:t>
            </a:r>
            <a:r>
              <a:rPr lang="en-PH" sz="2400" dirty="0" err="1"/>
              <a:t>informasaun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loos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Mapa </a:t>
            </a:r>
            <a:r>
              <a:rPr lang="en-PH" sz="2400" dirty="0" err="1"/>
              <a:t>ida-ne'e</a:t>
            </a:r>
            <a:r>
              <a:rPr lang="en-PH" sz="2400" dirty="0"/>
              <a:t> </a:t>
            </a:r>
            <a:r>
              <a:rPr lang="en-PH" sz="2400" dirty="0" err="1"/>
              <a:t>útil</a:t>
            </a:r>
            <a:r>
              <a:rPr lang="en-PH" sz="2400" dirty="0"/>
              <a:t> ka </a:t>
            </a:r>
            <a:r>
              <a:rPr lang="en-PH" sz="2400" dirty="0" err="1"/>
              <a:t>lae</a:t>
            </a:r>
            <a:r>
              <a:rPr lang="en-PH" sz="2400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8972A-82E3-22BD-4ED1-2F9DF6C71978}"/>
              </a:ext>
            </a:extLst>
          </p:cNvPr>
          <p:cNvSpPr txBox="1">
            <a:spLocks/>
          </p:cNvSpPr>
          <p:nvPr/>
        </p:nvSpPr>
        <p:spPr bwMode="auto">
          <a:xfrm>
            <a:off x="0" y="77166"/>
            <a:ext cx="12192000" cy="58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Ida-</a:t>
            </a:r>
            <a:r>
              <a:rPr lang="en-US" dirty="0" err="1"/>
              <a:t>ne'e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temátiku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026838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5504</TotalTime>
  <Words>1820</Words>
  <Application>Microsoft Office PowerPoint</Application>
  <PresentationFormat>Widescreen</PresentationFormat>
  <Paragraphs>249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341</cp:revision>
  <dcterms:created xsi:type="dcterms:W3CDTF">2021-09-02T13:03:17Z</dcterms:created>
  <dcterms:modified xsi:type="dcterms:W3CDTF">2026-06-18T17:04:15Z</dcterms:modified>
</cp:coreProperties>
</file>