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05" r:id="rId2"/>
    <p:sldId id="759" r:id="rId3"/>
    <p:sldId id="288" r:id="rId4"/>
    <p:sldId id="2806" r:id="rId5"/>
    <p:sldId id="289" r:id="rId6"/>
    <p:sldId id="2705" r:id="rId7"/>
    <p:sldId id="2706" r:id="rId8"/>
    <p:sldId id="2707" r:id="rId9"/>
    <p:sldId id="296" r:id="rId10"/>
    <p:sldId id="2708" r:id="rId11"/>
    <p:sldId id="2709" r:id="rId12"/>
    <p:sldId id="2710" r:id="rId13"/>
    <p:sldId id="2711" r:id="rId14"/>
    <p:sldId id="2712" r:id="rId15"/>
    <p:sldId id="2713" r:id="rId16"/>
    <p:sldId id="28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805"/>
            <p14:sldId id="759"/>
            <p14:sldId id="288"/>
            <p14:sldId id="2806"/>
            <p14:sldId id="289"/>
            <p14:sldId id="2705"/>
            <p14:sldId id="2706"/>
            <p14:sldId id="2707"/>
            <p14:sldId id="296"/>
            <p14:sldId id="2708"/>
            <p14:sldId id="2709"/>
            <p14:sldId id="2710"/>
            <p14:sldId id="2711"/>
            <p14:sldId id="2712"/>
            <p14:sldId id="2713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6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A014C-E4C0-D22F-081E-A8BDA8A13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F73F8-281B-0670-07EE-634E5C555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EC8D5-45C5-D6A3-4A89-C3E921431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7B2CA-13A5-F06C-D6FF-5AFCA3932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09352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787124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40131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4449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5663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94373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042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9779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0711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603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sz="1200" dirty="0">
              <a:latin typeface="+mn-lt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3326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PH" sz="1200" baseline="0" dirty="0">
              <a:latin typeface="+mn-lt"/>
              <a:cs typeface="+mn-cs"/>
            </a:endParaRPr>
          </a:p>
          <a:p>
            <a:pPr marL="290513" indent="-2905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0141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9660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0272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2951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87867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25569-F52C-72A1-2A22-C3D83EB6C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5644263E-DED8-676F-CF8A-31CF437CF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Sesaun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13: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Prepara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dadus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atu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kria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mapa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temátiku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iha software SIG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90368-5894-F161-CB75-306DE8037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9129275-58C4-6910-689D-EB77EA851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400720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/>
          <p:cNvPicPr>
            <a:picLocks noChangeAspect="1"/>
          </p:cNvPicPr>
          <p:nvPr/>
        </p:nvPicPr>
        <p:blipFill>
          <a:blip r:embed="rId3" cstate="print"/>
          <a:srcRect r="28497" b="33017"/>
          <a:stretch>
            <a:fillRect/>
          </a:stretch>
        </p:blipFill>
        <p:spPr>
          <a:xfrm>
            <a:off x="2297383" y="2520058"/>
            <a:ext cx="8065020" cy="21692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5601732">
            <a:off x="5554954" y="2176754"/>
            <a:ext cx="579438" cy="292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4628786">
            <a:off x="8658287" y="2143797"/>
            <a:ext cx="492125" cy="26828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7380668">
            <a:off x="2649139" y="2210055"/>
            <a:ext cx="262040" cy="2921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215968" y="4910381"/>
            <a:ext cx="36180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altLang="en-US" sz="2000" dirty="0"/>
              <a:t>Rejistu ida (sentru evakuasaun) kada liña</a:t>
            </a:r>
            <a:endParaRPr lang="en-US" alt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441522" y="2692598"/>
            <a:ext cx="360040" cy="1996716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8" name="U-Turn Arrow 17"/>
          <p:cNvSpPr/>
          <p:nvPr/>
        </p:nvSpPr>
        <p:spPr>
          <a:xfrm rot="16200000">
            <a:off x="1307688" y="3254773"/>
            <a:ext cx="2232248" cy="1656184"/>
          </a:xfrm>
          <a:prstGeom prst="uturnArrow">
            <a:avLst>
              <a:gd name="adj1" fmla="val 10927"/>
              <a:gd name="adj2" fmla="val 16339"/>
              <a:gd name="adj3" fmla="val 16801"/>
              <a:gd name="adj4" fmla="val 43750"/>
              <a:gd name="adj5" fmla="val 43967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>
              <a:solidFill>
                <a:srgbClr val="0061AA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8080455" y="4869662"/>
            <a:ext cx="351973" cy="2921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809849" y="5232536"/>
            <a:ext cx="4416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altLang="en-US" dirty="0" err="1"/>
              <a:t>Estatístika</a:t>
            </a:r>
            <a:r>
              <a:rPr lang="fr-CH" altLang="en-US" dirty="0"/>
              <a:t>/</a:t>
            </a:r>
            <a:r>
              <a:rPr lang="fr-CH" altLang="en-US" dirty="0" err="1"/>
              <a:t>informasaun</a:t>
            </a:r>
            <a:r>
              <a:rPr lang="fr-CH" altLang="en-US" dirty="0"/>
              <a:t> </a:t>
            </a:r>
            <a:r>
              <a:rPr lang="fr-CH" altLang="en-US" dirty="0" err="1"/>
              <a:t>ida</a:t>
            </a:r>
            <a:r>
              <a:rPr lang="fr-CH" altLang="en-US" dirty="0"/>
              <a:t> </a:t>
            </a:r>
            <a:r>
              <a:rPr lang="fr-CH" altLang="en-US" dirty="0" err="1"/>
              <a:t>kada</a:t>
            </a:r>
            <a:r>
              <a:rPr lang="fr-CH" altLang="en-US" dirty="0"/>
              <a:t> </a:t>
            </a:r>
            <a:r>
              <a:rPr lang="fr-CH" altLang="en-US" dirty="0" err="1"/>
              <a:t>koluna</a:t>
            </a:r>
            <a:endParaRPr lang="fr-CH" altLang="en-US" dirty="0"/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2406336" y="5677565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982400" y="5740111"/>
            <a:ext cx="7211802" cy="3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Ida-</a:t>
            </a:r>
            <a:r>
              <a:rPr lang="en-US" altLang="zh-CN" sz="2800" dirty="0" err="1">
                <a:cs typeface="Arial" charset="0"/>
              </a:rPr>
              <a:t>ne'e</a:t>
            </a:r>
            <a:r>
              <a:rPr lang="en-US" altLang="zh-CN" sz="2800" dirty="0">
                <a:cs typeface="Arial" charset="0"/>
              </a:rPr>
              <a:t> sei </a:t>
            </a:r>
            <a:r>
              <a:rPr lang="en-US" altLang="zh-CN" sz="2800" dirty="0" err="1">
                <a:cs typeface="Arial" charset="0"/>
              </a:rPr>
              <a:t>pratika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durante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Ezersísiu</a:t>
            </a:r>
            <a:r>
              <a:rPr lang="en-US" altLang="zh-CN" sz="2800" dirty="0">
                <a:cs typeface="Arial" charset="0"/>
              </a:rPr>
              <a:t> 3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32D926A-F7F8-0E60-47AF-FA9431F2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138" y="1505048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err="1"/>
              <a:t>Estatístika</a:t>
            </a:r>
            <a:r>
              <a:rPr lang="en-US" altLang="en-US" dirty="0"/>
              <a:t>/</a:t>
            </a:r>
            <a:r>
              <a:rPr lang="en-US" altLang="en-US" dirty="0" err="1"/>
              <a:t>informasaun</a:t>
            </a:r>
            <a:endParaRPr lang="en-US" altLang="en-US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E38F9AA-4D0D-0334-C80E-ED7B7CFF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515" y="1480657"/>
            <a:ext cx="23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err="1"/>
              <a:t>Identifikadór</a:t>
            </a:r>
            <a:r>
              <a:rPr lang="en-US" altLang="en-US" dirty="0"/>
              <a:t> </a:t>
            </a:r>
            <a:r>
              <a:rPr lang="en-US" altLang="en-US" dirty="0" err="1"/>
              <a:t>úniku</a:t>
            </a:r>
            <a:r>
              <a:rPr lang="en-US" altLang="en-US" dirty="0"/>
              <a:t> </a:t>
            </a:r>
            <a:r>
              <a:rPr lang="en-US" altLang="en-US" dirty="0" err="1"/>
              <a:t>husi</a:t>
            </a:r>
            <a:r>
              <a:rPr lang="en-US" altLang="en-US" dirty="0"/>
              <a:t> master list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B529259-6850-FAFB-97C5-2A2CD3DC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793" y="1376947"/>
            <a:ext cx="27979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err="1"/>
              <a:t>Informasaun</a:t>
            </a:r>
            <a:r>
              <a:rPr lang="en-US" altLang="en-US" dirty="0"/>
              <a:t> </a:t>
            </a:r>
            <a:r>
              <a:rPr lang="en-US" altLang="en-US" dirty="0" err="1"/>
              <a:t>seluk</a:t>
            </a:r>
            <a:r>
              <a:rPr lang="en-US" altLang="en-US" dirty="0"/>
              <a:t> </a:t>
            </a:r>
            <a:r>
              <a:rPr lang="en-US" altLang="en-US" dirty="0" err="1"/>
              <a:t>ne'ebé</a:t>
            </a:r>
            <a:r>
              <a:rPr lang="en-US" altLang="en-US" dirty="0"/>
              <a:t> </a:t>
            </a:r>
            <a:r>
              <a:rPr lang="en-US" altLang="en-US" dirty="0" err="1"/>
              <a:t>útil</a:t>
            </a:r>
            <a:r>
              <a:rPr lang="en-US" altLang="en-US" dirty="0"/>
              <a:t> </a:t>
            </a:r>
            <a:r>
              <a:rPr lang="en-US" altLang="en-US" dirty="0" err="1"/>
              <a:t>husi</a:t>
            </a:r>
            <a:r>
              <a:rPr lang="en-US" altLang="en-US" dirty="0"/>
              <a:t> master list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8D3B80-12C2-9174-DDB5-FDC8080B65AB}"/>
              </a:ext>
            </a:extLst>
          </p:cNvPr>
          <p:cNvSpPr txBox="1">
            <a:spLocks/>
          </p:cNvSpPr>
          <p:nvPr/>
        </p:nvSpPr>
        <p:spPr bwMode="auto">
          <a:xfrm>
            <a:off x="0" y="23580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Preparasaun ba dadus estatístiku sira</a:t>
            </a:r>
            <a:endParaRPr lang="fr-CH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BF68F-2D08-380C-FB3B-090A485F8796}"/>
              </a:ext>
            </a:extLst>
          </p:cNvPr>
          <p:cNvSpPr txBox="1">
            <a:spLocks/>
          </p:cNvSpPr>
          <p:nvPr/>
        </p:nvSpPr>
        <p:spPr>
          <a:xfrm>
            <a:off x="521633" y="926976"/>
            <a:ext cx="4643033" cy="631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CH" altLang="zh-CN" sz="2800" dirty="0" err="1">
                <a:latin typeface="+mn-lt"/>
              </a:rPr>
              <a:t>Estrutura</a:t>
            </a:r>
            <a:r>
              <a:rPr lang="fr-CH" altLang="zh-CN" sz="2800" dirty="0">
                <a:latin typeface="+mn-lt"/>
              </a:rPr>
              <a:t> </a:t>
            </a:r>
            <a:r>
              <a:rPr lang="fr-CH" altLang="zh-CN" sz="2800" dirty="0" err="1">
                <a:latin typeface="+mn-lt"/>
              </a:rPr>
              <a:t>dadus</a:t>
            </a:r>
            <a:r>
              <a:rPr lang="fr-CH" altLang="zh-CN" sz="2800" dirty="0">
                <a:latin typeface="+mn-lt"/>
              </a:rPr>
              <a:t> </a:t>
            </a:r>
            <a:r>
              <a:rPr lang="fr-CH" altLang="zh-CN" sz="2800" dirty="0" err="1">
                <a:latin typeface="+mn-lt"/>
              </a:rPr>
              <a:t>ne'ebé</a:t>
            </a:r>
            <a:r>
              <a:rPr lang="fr-CH" altLang="zh-CN" sz="2800" dirty="0">
                <a:latin typeface="+mn-lt"/>
              </a:rPr>
              <a:t> </a:t>
            </a:r>
            <a:r>
              <a:rPr lang="fr-CH" altLang="zh-CN" sz="2800" dirty="0" err="1">
                <a:latin typeface="+mn-lt"/>
              </a:rPr>
              <a:t>loloos</a:t>
            </a:r>
            <a:endParaRPr lang="fr-CH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89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02358" y="1530436"/>
            <a:ext cx="10656038" cy="423443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err="1"/>
              <a:t>Koluna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sira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ne'ebé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uza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espasu</a:t>
            </a:r>
            <a:r>
              <a:rPr lang="en-US" altLang="en-US" sz="2400" b="1" dirty="0"/>
              <a:t> - </a:t>
            </a:r>
            <a:r>
              <a:rPr lang="en-US" altLang="en-US" sz="2400" dirty="0"/>
              <a:t>Laiha </a:t>
            </a:r>
            <a:r>
              <a:rPr lang="en-US" altLang="en-US" sz="2400" dirty="0" err="1"/>
              <a:t>koluna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mamuk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tomak</a:t>
            </a:r>
            <a:r>
              <a:rPr lang="en-US" altLang="en-US" sz="2400" dirty="0"/>
              <a:t>) entre </a:t>
            </a:r>
            <a:r>
              <a:rPr lang="en-US" altLang="en-US" sz="2400" dirty="0" err="1"/>
              <a:t>koluna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ne'ebé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kontein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dadus</a:t>
            </a:r>
            <a:endParaRPr lang="en-US" alt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err="1"/>
              <a:t>Sélula</a:t>
            </a:r>
            <a:r>
              <a:rPr lang="en-US" altLang="en-US" sz="2400" b="1" dirty="0"/>
              <a:t> sira ne'ebé tau </a:t>
            </a:r>
            <a:r>
              <a:rPr lang="en-US" altLang="en-US" sz="2400" b="1" dirty="0" err="1"/>
              <a:t>hamutuk</a:t>
            </a:r>
            <a:r>
              <a:rPr lang="en-US" altLang="en-US" sz="2400" b="1" dirty="0"/>
              <a:t> - </a:t>
            </a:r>
            <a:r>
              <a:rPr lang="en-US" altLang="en-US" sz="2400" dirty="0"/>
              <a:t>Laiha </a:t>
            </a:r>
            <a:r>
              <a:rPr lang="en-US" altLang="en-US" sz="2400" dirty="0" err="1"/>
              <a:t>sélula</a:t>
            </a:r>
            <a:r>
              <a:rPr lang="en-US" altLang="en-US" sz="2400" dirty="0"/>
              <a:t> sira ne'ebé tau </a:t>
            </a:r>
            <a:r>
              <a:rPr lang="en-US" altLang="en-US" sz="2400" dirty="0" err="1"/>
              <a:t>hamutuk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tanba</a:t>
            </a:r>
            <a:r>
              <a:rPr lang="en-US" altLang="en-US" sz="2400" dirty="0"/>
              <a:t> sira sei la </a:t>
            </a:r>
            <a:r>
              <a:rPr lang="en-US" altLang="en-US" sz="2400" dirty="0" err="1"/>
              <a:t>simu</a:t>
            </a:r>
            <a:r>
              <a:rPr lang="en-US" altLang="en-US" sz="2400" dirty="0"/>
              <a:t> iha software SIG.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err="1"/>
              <a:t>Informasaun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ne'ebé</a:t>
            </a:r>
            <a:r>
              <a:rPr lang="en-US" altLang="en-US" sz="2400" b="1" dirty="0"/>
              <a:t> rai </a:t>
            </a:r>
            <a:r>
              <a:rPr lang="en-US" altLang="en-US" sz="2400" b="1" dirty="0" err="1"/>
              <a:t>iha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tabela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nia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leten</a:t>
            </a:r>
            <a:r>
              <a:rPr lang="en-US" altLang="en-US" sz="2400" b="1" dirty="0"/>
              <a:t> </a:t>
            </a:r>
            <a:r>
              <a:rPr lang="en-US" altLang="en-US" sz="2400" dirty="0"/>
              <a:t>- </a:t>
            </a:r>
            <a:r>
              <a:rPr lang="en-US" altLang="en-US" sz="2400" dirty="0" err="1"/>
              <a:t>Linha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leten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kontein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de'it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ulun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. Evita tau </a:t>
            </a:r>
            <a:r>
              <a:rPr lang="en-US" altLang="en-US" sz="2400" dirty="0" err="1"/>
              <a:t>informasaun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títulu</a:t>
            </a:r>
            <a:r>
              <a:rPr lang="en-US" altLang="en-US" sz="2400" dirty="0"/>
              <a:t>, data, </a:t>
            </a:r>
            <a:r>
              <a:rPr lang="en-US" altLang="en-US" sz="2400" dirty="0" err="1"/>
              <a:t>nst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leten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hafoin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hahú</a:t>
            </a:r>
            <a:r>
              <a:rPr lang="en-US" altLang="en-US" sz="2400" dirty="0"/>
              <a:t> ho </a:t>
            </a:r>
            <a:r>
              <a:rPr lang="en-US" altLang="en-US" sz="2400" dirty="0" err="1"/>
              <a:t>dadus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loloos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liña</a:t>
            </a:r>
            <a:r>
              <a:rPr lang="en-US" altLang="en-US" sz="2400" dirty="0"/>
              <a:t> balun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kraik</a:t>
            </a:r>
            <a:r>
              <a:rPr lang="en-US" altLang="en-US" sz="24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/>
              <a:t>Header </a:t>
            </a:r>
            <a:r>
              <a:rPr lang="en-US" altLang="en-US" sz="2400" b="1" dirty="0" err="1"/>
              <a:t>naruk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sira</a:t>
            </a:r>
            <a:r>
              <a:rPr lang="en-US" altLang="en-US" sz="2400" b="1" dirty="0"/>
              <a:t> - </a:t>
            </a:r>
            <a:r>
              <a:rPr lang="en-US" altLang="en-US" sz="2400" dirty="0" err="1"/>
              <a:t>Limita</a:t>
            </a:r>
            <a:r>
              <a:rPr lang="en-US" altLang="en-US" sz="2400" dirty="0"/>
              <a:t> header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10 </a:t>
            </a:r>
            <a:r>
              <a:rPr lang="en-US" altLang="en-US" sz="2400" dirty="0" err="1"/>
              <a:t>másimu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ida-ne'e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saida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ArcMap </a:t>
            </a:r>
            <a:r>
              <a:rPr lang="en-US" altLang="en-US" sz="2400" dirty="0" err="1"/>
              <a:t>permite</a:t>
            </a:r>
            <a:r>
              <a:rPr lang="en-US" altLang="en-US" sz="2400" dirty="0"/>
              <a:t>). Uza sigla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ka </a:t>
            </a:r>
            <a:r>
              <a:rPr lang="en-US" altLang="en-US" sz="2400" dirty="0" err="1"/>
              <a:t>naran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títulu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hafoin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katálgu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aba </a:t>
            </a:r>
            <a:r>
              <a:rPr lang="en-US" altLang="en-US" sz="2400" dirty="0" err="1"/>
              <a:t>ketak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folha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cálculo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ne'ebé</a:t>
            </a:r>
            <a:r>
              <a:rPr lang="en-US" altLang="en-US" sz="2400" dirty="0"/>
              <a:t> sei </a:t>
            </a:r>
            <a:r>
              <a:rPr lang="en-US" altLang="en-US" sz="2400" dirty="0" err="1"/>
              <a:t>esplika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signifikadu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títulu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ida-idak</a:t>
            </a:r>
            <a:endParaRPr lang="en-US" alt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err="1"/>
              <a:t>Duplikadu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sira</a:t>
            </a:r>
            <a:r>
              <a:rPr lang="en-US" altLang="en-US" sz="2400" b="1" dirty="0"/>
              <a:t> –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labele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duplikadu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endParaRPr lang="en-US" alt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604" y="1106303"/>
            <a:ext cx="7886700" cy="619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BR" altLang="zh-CN" sz="2400" dirty="0">
                <a:latin typeface="+mn-lt"/>
              </a:rPr>
              <a:t>Buat sira ne'ebé atu evita bainhira prepara dadus estatístiku</a:t>
            </a:r>
            <a:endParaRPr lang="fr-CH" sz="24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07DBA-8444-5847-9E22-7CFEFAA8229C}"/>
              </a:ext>
            </a:extLst>
          </p:cNvPr>
          <p:cNvSpPr txBox="1">
            <a:spLocks/>
          </p:cNvSpPr>
          <p:nvPr/>
        </p:nvSpPr>
        <p:spPr bwMode="auto">
          <a:xfrm>
            <a:off x="0" y="23580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/>
              <a:t>Preparasaun ba dadus estatístiku sira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262303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28737" y="1553095"/>
            <a:ext cx="10647326" cy="356154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err="1"/>
              <a:t>Númeru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sira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ne'ebé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hatudu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hanesan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testu</a:t>
            </a:r>
            <a:r>
              <a:rPr lang="en-US" altLang="en-US" sz="2400" b="1" dirty="0"/>
              <a:t> - </a:t>
            </a:r>
            <a:r>
              <a:rPr lang="en-US" altLang="en-US" sz="2400" dirty="0" err="1"/>
              <a:t>Asegura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númeru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formatu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hatudu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númeru</a:t>
            </a:r>
            <a:r>
              <a:rPr lang="en-US" altLang="en-US" sz="2400" dirty="0"/>
              <a:t>. Ida-</a:t>
            </a:r>
            <a:r>
              <a:rPr lang="en-US" altLang="en-US" sz="2400" dirty="0" err="1"/>
              <a:t>ne'e</a:t>
            </a:r>
            <a:r>
              <a:rPr lang="en-US" altLang="en-US" sz="2400" dirty="0"/>
              <a:t> sei </a:t>
            </a:r>
            <a:r>
              <a:rPr lang="en-US" altLang="en-US" sz="2400" dirty="0" err="1"/>
              <a:t>evita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liuliu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bainhira</a:t>
            </a:r>
            <a:r>
              <a:rPr lang="en-US" altLang="en-US" sz="2400" dirty="0"/>
              <a:t> halo </a:t>
            </a:r>
            <a:r>
              <a:rPr lang="en-US" altLang="en-US" sz="2400" dirty="0" err="1"/>
              <a:t>ligasaun</a:t>
            </a:r>
            <a:r>
              <a:rPr lang="en-US" altLang="en-US" sz="2400" dirty="0"/>
              <a:t> ho </a:t>
            </a:r>
            <a:r>
              <a:rPr lang="en-US" altLang="en-US" sz="2400" dirty="0" err="1"/>
              <a:t>dadus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jeoespasiál</a:t>
            </a:r>
            <a:r>
              <a:rPr lang="en-US" altLang="en-US" sz="2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err="1"/>
              <a:t>Espasu</a:t>
            </a:r>
            <a:r>
              <a:rPr lang="en-US" altLang="en-US" sz="2400" b="1" dirty="0"/>
              <a:t> sira, </a:t>
            </a:r>
            <a:r>
              <a:rPr lang="en-US" altLang="en-US" sz="2400" b="1" dirty="0" err="1"/>
              <a:t>karakter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espesiál</a:t>
            </a:r>
            <a:r>
              <a:rPr lang="en-US" altLang="en-US" sz="2400" b="1" dirty="0"/>
              <a:t> sira, </a:t>
            </a:r>
            <a:r>
              <a:rPr lang="en-US" altLang="en-US" sz="2400" b="1" dirty="0" err="1"/>
              <a:t>trasu</a:t>
            </a:r>
            <a:r>
              <a:rPr lang="en-US" altLang="en-US" sz="2400" b="1" dirty="0"/>
              <a:t> sira, ka </a:t>
            </a:r>
            <a:r>
              <a:rPr lang="en-US" altLang="en-US" sz="2400" b="1" dirty="0" err="1"/>
              <a:t>símbolu</a:t>
            </a:r>
            <a:r>
              <a:rPr lang="en-US" altLang="en-US" sz="2400" b="1" dirty="0"/>
              <a:t> sira iha </a:t>
            </a:r>
            <a:r>
              <a:rPr lang="en-US" altLang="en-US" sz="2400" b="1" dirty="0" err="1"/>
              <a:t>naran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ulun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nian</a:t>
            </a:r>
            <a:r>
              <a:rPr lang="en-US" altLang="en-US" sz="2400" b="1" dirty="0"/>
              <a:t> -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sira-</a:t>
            </a:r>
            <a:r>
              <a:rPr lang="en-US" altLang="en-US" sz="2400" dirty="0" err="1"/>
              <a:t>ne'e</a:t>
            </a:r>
            <a:r>
              <a:rPr lang="en-US" altLang="en-US" sz="2400" dirty="0"/>
              <a:t> sei la lee ka sei </a:t>
            </a:r>
            <a:r>
              <a:rPr lang="en-US" altLang="en-US" sz="2400" dirty="0" err="1"/>
              <a:t>troka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-boot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software SIG.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err="1"/>
              <a:t>Informasaun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oioin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ne'ebé</a:t>
            </a:r>
            <a:r>
              <a:rPr lang="en-US" altLang="en-US" sz="2400" b="1" dirty="0"/>
              <a:t> rai </a:t>
            </a:r>
            <a:r>
              <a:rPr lang="en-US" altLang="en-US" sz="2400" b="1" dirty="0" err="1"/>
              <a:t>iha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koluna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ida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de'it</a:t>
            </a:r>
            <a:r>
              <a:rPr lang="en-US" altLang="en-US" sz="2400" b="1" dirty="0"/>
              <a:t> - </a:t>
            </a:r>
            <a:r>
              <a:rPr lang="en-US" altLang="en-US" sz="2400" dirty="0" err="1"/>
              <a:t>Koluna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de'it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tipu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</a:t>
            </a:r>
            <a:endParaRPr lang="en-US" alt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err="1"/>
              <a:t>Inkonsisténsia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dadus</a:t>
            </a:r>
            <a:r>
              <a:rPr lang="en-US" altLang="en-US" sz="2400" b="1" dirty="0"/>
              <a:t> entre </a:t>
            </a:r>
            <a:r>
              <a:rPr lang="en-US" altLang="en-US" sz="2400" b="1" dirty="0" err="1"/>
              <a:t>rejistu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sira</a:t>
            </a:r>
            <a:r>
              <a:rPr lang="en-US" altLang="en-US" sz="2400" b="1" dirty="0"/>
              <a:t> - </a:t>
            </a:r>
            <a:r>
              <a:rPr lang="en-US" altLang="en-US" sz="2400" dirty="0" err="1"/>
              <a:t>Porezemplu</a:t>
            </a:r>
            <a:r>
              <a:rPr lang="en-US" altLang="en-US" sz="2400" dirty="0"/>
              <a:t>, se </a:t>
            </a:r>
            <a:r>
              <a:rPr lang="en-US" altLang="en-US" sz="2400" dirty="0" err="1"/>
              <a:t>tipu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sentru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evakuasaun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hateten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kompletu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labele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uza</a:t>
            </a:r>
            <a:r>
              <a:rPr lang="en-US" altLang="en-US" sz="2400" dirty="0"/>
              <a:t> sigla ka </a:t>
            </a:r>
            <a:r>
              <a:rPr lang="en-US" altLang="en-US" sz="2400" dirty="0" err="1"/>
              <a:t>abreviatura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ezemplu</a:t>
            </a:r>
            <a:r>
              <a:rPr lang="en-US" altLang="en-US" sz="2400" dirty="0"/>
              <a:t>, “RHU” </a:t>
            </a:r>
            <a:r>
              <a:rPr lang="en-US" altLang="en-US" sz="2400" dirty="0" err="1"/>
              <a:t>envezde</a:t>
            </a:r>
            <a:r>
              <a:rPr lang="en-US" altLang="en-US" sz="2400" dirty="0"/>
              <a:t> “</a:t>
            </a:r>
            <a:r>
              <a:rPr lang="en-US" altLang="en-US" sz="2400" dirty="0" err="1"/>
              <a:t>unidade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saúde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rurál</a:t>
            </a:r>
            <a:r>
              <a:rPr lang="en-US" altLang="en-US" sz="2400" dirty="0"/>
              <a:t>”).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6E16AF-013E-79CC-FA8A-C31A3BD017D8}"/>
              </a:ext>
            </a:extLst>
          </p:cNvPr>
          <p:cNvSpPr txBox="1">
            <a:spLocks/>
          </p:cNvSpPr>
          <p:nvPr/>
        </p:nvSpPr>
        <p:spPr>
          <a:xfrm>
            <a:off x="533602" y="1106303"/>
            <a:ext cx="7886700" cy="619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BR" altLang="zh-CN" sz="2400" dirty="0">
                <a:latin typeface="+mn-lt"/>
              </a:rPr>
              <a:t>Buat sira ne'ebé atu evita bainhira prepara dadus estatístiku</a:t>
            </a:r>
            <a:endParaRPr lang="fr-CH" sz="24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E9E-54E0-1B6E-1503-5DB880BA478B}"/>
              </a:ext>
            </a:extLst>
          </p:cNvPr>
          <p:cNvSpPr txBox="1">
            <a:spLocks/>
          </p:cNvSpPr>
          <p:nvPr/>
        </p:nvSpPr>
        <p:spPr bwMode="auto">
          <a:xfrm>
            <a:off x="0" y="23580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Preparasaun ba dadus estatístiku sira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83493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26039" y="1107652"/>
            <a:ext cx="7886700" cy="619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pt-BR" altLang="zh-CN" sz="2800" dirty="0">
                <a:latin typeface="+mn-lt"/>
              </a:rPr>
              <a:t>Konsisténsia dadus entre rejistu sira</a:t>
            </a:r>
            <a:endParaRPr lang="en-US" sz="2800" dirty="0">
              <a:latin typeface="+mn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29783" y="1682419"/>
            <a:ext cx="10646280" cy="1944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err="1"/>
              <a:t>Maneira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ne'ebé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kaptura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estatístika</a:t>
            </a:r>
            <a:r>
              <a:rPr lang="en-US" altLang="en-US" sz="2400" dirty="0"/>
              <a:t>/</a:t>
            </a:r>
            <a:r>
              <a:rPr lang="en-US" altLang="en-US" sz="2400" dirty="0" err="1"/>
              <a:t>informasaun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konsistente</a:t>
            </a:r>
            <a:r>
              <a:rPr lang="en-US" altLang="en-US" sz="2400" dirty="0"/>
              <a:t> entre </a:t>
            </a:r>
            <a:r>
              <a:rPr lang="en-US" altLang="en-US" sz="2400" dirty="0" err="1"/>
              <a:t>rejistu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permite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reprezentasaun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loloos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mapa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000" dirty="0"/>
              <a:t>Naran </a:t>
            </a:r>
            <a:r>
              <a:rPr lang="en-US" altLang="en-US" sz="2000" dirty="0" err="1"/>
              <a:t>sira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tenke</a:t>
            </a:r>
            <a:r>
              <a:rPr lang="en-US" altLang="en-US" sz="2000" dirty="0"/>
              <a:t> sempre </a:t>
            </a:r>
            <a:r>
              <a:rPr lang="en-US" altLang="en-US" sz="2000" dirty="0" err="1"/>
              <a:t>hakerek</a:t>
            </a:r>
            <a:r>
              <a:rPr lang="en-US" altLang="en-US" sz="2000" dirty="0"/>
              <a:t> ho </a:t>
            </a:r>
            <a:r>
              <a:rPr lang="en-US" altLang="en-US" sz="2000" dirty="0" err="1"/>
              <a:t>maneira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ne'ebé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hanesan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 err="1"/>
              <a:t>Númeru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tenke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formatu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ne'ebé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hanesan</a:t>
            </a:r>
            <a:endParaRPr lang="en-US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32681" t="61511" r="34638" b="14224"/>
          <a:stretch>
            <a:fillRect/>
          </a:stretch>
        </p:blipFill>
        <p:spPr bwMode="auto">
          <a:xfrm>
            <a:off x="6096001" y="3397807"/>
            <a:ext cx="4248472" cy="17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32681" t="26169" r="34638" b="50570"/>
          <a:stretch>
            <a:fillRect/>
          </a:stretch>
        </p:blipFill>
        <p:spPr bwMode="auto">
          <a:xfrm>
            <a:off x="1752278" y="3445751"/>
            <a:ext cx="4248472" cy="163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Samsung\AppData\Local\Microsoft\Windows\INetCache\IE\LZ1EBU49\y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680" y="5083715"/>
            <a:ext cx="971600" cy="971600"/>
          </a:xfrm>
          <a:prstGeom prst="rect">
            <a:avLst/>
          </a:prstGeom>
          <a:noFill/>
        </p:spPr>
      </p:pic>
      <p:pic>
        <p:nvPicPr>
          <p:cNvPr id="27" name="Picture 4" descr="C:\Users\Samsung\AppData\Local\Microsoft\Windows\INetCache\IE\LZ1EBU49\red-no-signa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176" y="5095747"/>
            <a:ext cx="1008112" cy="990081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968208" y="3793787"/>
            <a:ext cx="2160240" cy="1169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00EB5-2BFE-3F62-21CA-165664586E3E}"/>
              </a:ext>
            </a:extLst>
          </p:cNvPr>
          <p:cNvSpPr txBox="1">
            <a:spLocks/>
          </p:cNvSpPr>
          <p:nvPr/>
        </p:nvSpPr>
        <p:spPr bwMode="auto">
          <a:xfrm>
            <a:off x="0" y="23580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Preparasaun ba dadus estatístiku sira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103513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27369" y="1106674"/>
            <a:ext cx="11148694" cy="41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 err="1">
                <a:cs typeface="Arial" charset="0"/>
              </a:rPr>
              <a:t>Preparasaun</a:t>
            </a:r>
            <a:r>
              <a:rPr lang="en-US" altLang="zh-CN" sz="2800" dirty="0">
                <a:cs typeface="Arial" charset="0"/>
              </a:rPr>
              <a:t> ba dadus jeoespasiál sira </a:t>
            </a:r>
            <a:r>
              <a:rPr lang="en-US" altLang="zh-CN" sz="2800" dirty="0" err="1">
                <a:cs typeface="Arial" charset="0"/>
              </a:rPr>
              <a:t>hein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atu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rezulta</a:t>
            </a:r>
            <a:r>
              <a:rPr lang="en-US" altLang="zh-CN" sz="2800" dirty="0">
                <a:cs typeface="Arial" charset="0"/>
              </a:rPr>
              <a:t> iha </a:t>
            </a:r>
            <a:r>
              <a:rPr lang="en-US" altLang="zh-CN" sz="2800" dirty="0" err="1">
                <a:cs typeface="Arial" charset="0"/>
              </a:rPr>
              <a:t>kamada</a:t>
            </a:r>
            <a:r>
              <a:rPr lang="en-US" altLang="zh-CN" sz="2800" dirty="0">
                <a:cs typeface="Arial" charset="0"/>
              </a:rPr>
              <a:t> SIG sira ne'ebé </a:t>
            </a:r>
            <a:r>
              <a:rPr lang="en-US" altLang="zh-CN" sz="2800" dirty="0" err="1">
                <a:cs typeface="Arial" charset="0"/>
              </a:rPr>
              <a:t>aprezenta</a:t>
            </a:r>
            <a:r>
              <a:rPr lang="en-US" altLang="zh-CN" sz="2800" dirty="0">
                <a:cs typeface="Arial" charset="0"/>
              </a:rPr>
              <a:t>:</a:t>
            </a:r>
          </a:p>
          <a:p>
            <a:pPr marL="717550" indent="-44926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2800" dirty="0">
                <a:cs typeface="Arial" charset="0"/>
              </a:rPr>
              <a:t>Sistema </a:t>
            </a:r>
            <a:r>
              <a:rPr lang="en-US" altLang="zh-CN" sz="2800" dirty="0" err="1">
                <a:cs typeface="Arial" charset="0"/>
              </a:rPr>
              <a:t>Koordenada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Jeográfika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ne'ebé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hanesan</a:t>
            </a:r>
            <a:r>
              <a:rPr lang="en-US" altLang="zh-CN" sz="2800" dirty="0">
                <a:cs typeface="Arial" charset="0"/>
              </a:rPr>
              <a:t> se </a:t>
            </a:r>
            <a:r>
              <a:rPr lang="en-US" altLang="zh-CN" sz="2800" dirty="0" err="1">
                <a:cs typeface="Arial" charset="0"/>
              </a:rPr>
              <a:t>liu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kamada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ida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atu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inklui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iha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mapa</a:t>
            </a:r>
            <a:r>
              <a:rPr lang="en-US" altLang="zh-CN" sz="2800" dirty="0">
                <a:cs typeface="Arial" charset="0"/>
              </a:rPr>
              <a:t> (</a:t>
            </a:r>
            <a:r>
              <a:rPr lang="en-US" altLang="zh-CN" sz="2800" dirty="0" err="1">
                <a:cs typeface="Arial" charset="0"/>
              </a:rPr>
              <a:t>prátika</a:t>
            </a:r>
            <a:r>
              <a:rPr lang="en-US" altLang="zh-CN" sz="2800" dirty="0">
                <a:cs typeface="Arial" charset="0"/>
              </a:rPr>
              <a:t> di'ak </a:t>
            </a:r>
            <a:r>
              <a:rPr lang="en-US" altLang="zh-CN" sz="2800" dirty="0" err="1">
                <a:cs typeface="Arial" charset="0"/>
              </a:rPr>
              <a:t>atu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uza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mós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sistema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koordenada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ne'ebé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projeta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hanesan</a:t>
            </a:r>
            <a:r>
              <a:rPr lang="en-US" altLang="zh-CN" sz="2800" dirty="0">
                <a:cs typeface="Arial" charset="0"/>
              </a:rPr>
              <a:t>).</a:t>
            </a:r>
          </a:p>
          <a:p>
            <a:pPr marL="717550" indent="-44926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2800" dirty="0" err="1">
                <a:cs typeface="Arial" charset="0"/>
              </a:rPr>
              <a:t>Tabela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atributu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ida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ne'ebé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iha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estrutura</a:t>
            </a:r>
            <a:r>
              <a:rPr lang="en-US" altLang="zh-CN" sz="2800" dirty="0">
                <a:cs typeface="Arial" charset="0"/>
              </a:rPr>
              <a:t> no </a:t>
            </a:r>
            <a:r>
              <a:rPr lang="en-US" altLang="zh-CN" sz="2800" dirty="0" err="1">
                <a:cs typeface="Arial" charset="0"/>
              </a:rPr>
              <a:t>konteúdu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hanesan</a:t>
            </a:r>
            <a:r>
              <a:rPr lang="en-US" altLang="zh-CN" sz="2800" dirty="0">
                <a:cs typeface="Arial" charset="0"/>
              </a:rPr>
              <a:t> (</a:t>
            </a:r>
            <a:r>
              <a:rPr lang="en-US" altLang="zh-CN" sz="2800" dirty="0" err="1">
                <a:cs typeface="Arial" charset="0"/>
              </a:rPr>
              <a:t>liuliu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identifikadór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úniku</a:t>
            </a:r>
            <a:r>
              <a:rPr lang="en-US" altLang="zh-CN" sz="2800" dirty="0">
                <a:cs typeface="Arial" charset="0"/>
              </a:rPr>
              <a:t>) </a:t>
            </a:r>
            <a:r>
              <a:rPr lang="en-US" altLang="zh-CN" sz="2800" dirty="0" err="1">
                <a:cs typeface="Arial" charset="0"/>
              </a:rPr>
              <a:t>hanesan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lista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mestre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ne'ebé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korresponde</a:t>
            </a:r>
            <a:r>
              <a:rPr lang="en-US" altLang="zh-CN" sz="2800" dirty="0">
                <a:cs typeface="Arial" charset="0"/>
              </a:rPr>
              <a:t>.</a:t>
            </a:r>
          </a:p>
          <a:p>
            <a:pPr marL="717550" indent="-449263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2800" dirty="0" err="1">
                <a:cs typeface="Arial" charset="0"/>
              </a:rPr>
              <a:t>Jeografia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husi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kamada</a:t>
            </a:r>
            <a:r>
              <a:rPr lang="en-US" altLang="zh-CN" sz="2800" dirty="0">
                <a:cs typeface="Arial" charset="0"/>
              </a:rPr>
              <a:t> SIG ne'ebé </a:t>
            </a:r>
            <a:r>
              <a:rPr lang="en-US" altLang="zh-CN" sz="2800" dirty="0" err="1">
                <a:cs typeface="Arial" charset="0"/>
              </a:rPr>
              <a:t>koresponde</a:t>
            </a:r>
            <a:r>
              <a:rPr lang="en-US" altLang="zh-CN" sz="2800" dirty="0">
                <a:cs typeface="Arial" charset="0"/>
              </a:rPr>
              <a:t> ba </a:t>
            </a:r>
            <a:r>
              <a:rPr lang="en-US" altLang="zh-CN" sz="2800" dirty="0" err="1">
                <a:cs typeface="Arial" charset="0"/>
              </a:rPr>
              <a:t>jeografia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husi</a:t>
            </a:r>
            <a:r>
              <a:rPr lang="en-US" altLang="zh-CN" sz="2800" dirty="0">
                <a:cs typeface="Arial" charset="0"/>
              </a:rPr>
              <a:t> dadus </a:t>
            </a:r>
            <a:r>
              <a:rPr lang="en-US" altLang="zh-CN" sz="2800" dirty="0" err="1">
                <a:cs typeface="Arial" charset="0"/>
              </a:rPr>
              <a:t>estatístiku</a:t>
            </a:r>
            <a:r>
              <a:rPr lang="en-US" altLang="zh-CN" sz="2800" dirty="0">
                <a:cs typeface="Arial" charset="0"/>
              </a:rPr>
              <a:t>/</a:t>
            </a:r>
            <a:r>
              <a:rPr lang="en-US" altLang="zh-CN" sz="2800" dirty="0" err="1">
                <a:cs typeface="Arial" charset="0"/>
              </a:rPr>
              <a:t>informasionál</a:t>
            </a:r>
            <a:r>
              <a:rPr lang="en-US" altLang="zh-CN" sz="2800" dirty="0">
                <a:cs typeface="Arial" charset="0"/>
              </a:rPr>
              <a:t> ne'ebé </a:t>
            </a:r>
            <a:r>
              <a:rPr lang="en-US" altLang="zh-CN" sz="2800" dirty="0" err="1">
                <a:cs typeface="Arial" charset="0"/>
              </a:rPr>
              <a:t>ita</a:t>
            </a:r>
            <a:r>
              <a:rPr lang="en-US" altLang="zh-CN" sz="2800" dirty="0">
                <a:cs typeface="Arial" charset="0"/>
              </a:rPr>
              <a:t>-boot </a:t>
            </a:r>
            <a:r>
              <a:rPr lang="en-US" altLang="zh-CN" sz="2800" dirty="0" err="1">
                <a:cs typeface="Arial" charset="0"/>
              </a:rPr>
              <a:t>hakarak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reprezenta</a:t>
            </a:r>
            <a:r>
              <a:rPr lang="en-US" altLang="zh-CN" sz="2800" dirty="0">
                <a:cs typeface="Arial" charset="0"/>
              </a:rPr>
              <a:t> iha </a:t>
            </a:r>
            <a:r>
              <a:rPr lang="en-US" altLang="zh-CN" sz="2800" dirty="0" err="1">
                <a:cs typeface="Arial" charset="0"/>
              </a:rPr>
              <a:t>mapa</a:t>
            </a:r>
            <a:r>
              <a:rPr lang="en-US" altLang="zh-CN" sz="2800" dirty="0">
                <a:cs typeface="Arial" charset="0"/>
              </a:rPr>
              <a:t>.</a:t>
            </a:r>
            <a:endParaRPr lang="fr-CH" altLang="zh-CN" sz="2800" dirty="0">
              <a:cs typeface="Arial" charset="0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2027403" y="5323842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675475" y="5393551"/>
            <a:ext cx="7632848" cy="5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Ida-</a:t>
            </a:r>
            <a:r>
              <a:rPr lang="en-US" altLang="zh-CN" sz="2800" dirty="0" err="1">
                <a:cs typeface="Arial" charset="0"/>
              </a:rPr>
              <a:t>ne'e</a:t>
            </a:r>
            <a:r>
              <a:rPr lang="en-US" altLang="zh-CN" sz="2800" dirty="0">
                <a:cs typeface="Arial" charset="0"/>
              </a:rPr>
              <a:t> sei </a:t>
            </a:r>
            <a:r>
              <a:rPr lang="en-US" altLang="zh-CN" sz="2800" dirty="0" err="1">
                <a:cs typeface="Arial" charset="0"/>
              </a:rPr>
              <a:t>pratika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durante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Ezersísiu</a:t>
            </a:r>
            <a:r>
              <a:rPr lang="en-US" altLang="zh-CN" sz="2800" dirty="0">
                <a:cs typeface="Arial" charset="0"/>
              </a:rPr>
              <a:t> 4</a:t>
            </a:r>
            <a:endParaRPr lang="fr-CH" altLang="zh-CN" sz="2800" dirty="0"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736300-CFF8-18AB-A6AC-2B44A6739C17}"/>
              </a:ext>
            </a:extLst>
          </p:cNvPr>
          <p:cNvSpPr txBox="1">
            <a:spLocks/>
          </p:cNvSpPr>
          <p:nvPr/>
        </p:nvSpPr>
        <p:spPr bwMode="auto">
          <a:xfrm>
            <a:off x="0" y="23580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s-ES" dirty="0" err="1"/>
              <a:t>Preparasaun</a:t>
            </a:r>
            <a:r>
              <a:rPr lang="es-ES" dirty="0"/>
              <a:t> </a:t>
            </a:r>
            <a:r>
              <a:rPr lang="es-ES" dirty="0" err="1"/>
              <a:t>ba</a:t>
            </a:r>
            <a:r>
              <a:rPr lang="es-ES" dirty="0"/>
              <a:t> </a:t>
            </a:r>
            <a:r>
              <a:rPr lang="es-ES" dirty="0" err="1"/>
              <a:t>dadus</a:t>
            </a:r>
            <a:r>
              <a:rPr lang="es-ES" dirty="0"/>
              <a:t> </a:t>
            </a:r>
            <a:r>
              <a:rPr lang="es-ES" dirty="0" err="1"/>
              <a:t>jeoespasiál</a:t>
            </a:r>
            <a:r>
              <a:rPr lang="es-ES" dirty="0"/>
              <a:t> sira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98867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56468" y="720305"/>
            <a:ext cx="11282606" cy="12961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800" dirty="0" err="1">
                <a:latin typeface="+mn-lt"/>
              </a:rPr>
              <a:t>Buat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importante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seluk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atu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konsidera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maka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konfidensialidade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dadus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nian</a:t>
            </a:r>
            <a:r>
              <a:rPr lang="en-US" altLang="zh-CN" sz="2800" dirty="0">
                <a:latin typeface="+mn-lt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endParaRPr lang="en-US" altLang="zh-CN" sz="2800" dirty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800" dirty="0" err="1">
                <a:latin typeface="+mn-lt"/>
              </a:rPr>
              <a:t>Dadus</a:t>
            </a:r>
            <a:r>
              <a:rPr lang="en-US" altLang="zh-CN" sz="2800" dirty="0">
                <a:latin typeface="+mn-lt"/>
              </a:rPr>
              <a:t> balun </a:t>
            </a:r>
            <a:r>
              <a:rPr lang="en-US" altLang="zh-CN" sz="2800" dirty="0" err="1">
                <a:latin typeface="+mn-lt"/>
              </a:rPr>
              <a:t>bele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kontein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informasaun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sensitivu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ne’ebé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la’ós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ba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konsumu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públiku</a:t>
            </a:r>
            <a:r>
              <a:rPr lang="en-US" altLang="zh-CN" sz="2800" dirty="0">
                <a:latin typeface="+mn-lt"/>
              </a:rPr>
              <a:t>.</a:t>
            </a:r>
            <a:endParaRPr lang="fr-CH" sz="2800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7592" y="2402536"/>
            <a:ext cx="11311481" cy="5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t-BR" altLang="en-US" sz="2800" dirty="0"/>
              <a:t>Ida-ne'e kona-ba dadus/informasaun estatístika no dadus jeoespasiál.</a:t>
            </a:r>
            <a:endParaRPr lang="en-US" altLang="en-US" sz="2800" dirty="0"/>
          </a:p>
        </p:txBody>
      </p:sp>
      <p:pic>
        <p:nvPicPr>
          <p:cNvPr id="12" name="Picture 3" descr="C:\Users\Samsung\AppData\Local\Microsoft\Windows\INetCache\IE\TH5BE5R4\zeimusu-Warning-sig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3356" y="4737917"/>
            <a:ext cx="936697" cy="780581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18525" y="2914098"/>
            <a:ext cx="8931591" cy="8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err="1"/>
              <a:t>Dadus</a:t>
            </a:r>
            <a:r>
              <a:rPr lang="en-US" altLang="en-US" sz="2800" dirty="0"/>
              <a:t>/</a:t>
            </a:r>
            <a:r>
              <a:rPr lang="en-US" altLang="en-US" sz="2800" dirty="0" err="1"/>
              <a:t>informasaun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estatístika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tenke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anonimu</a:t>
            </a:r>
            <a:r>
              <a:rPr lang="en-US" altLang="en-US" sz="2800" dirty="0"/>
              <a:t> antes </a:t>
            </a:r>
            <a:r>
              <a:rPr lang="en-US" altLang="en-US" sz="2800" dirty="0" err="1"/>
              <a:t>liga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dadus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jeoespasiál</a:t>
            </a:r>
            <a:endParaRPr lang="fr-CH" alt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18525" y="3943903"/>
            <a:ext cx="9184254" cy="109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err="1"/>
              <a:t>Lokaliza</a:t>
            </a:r>
            <a:r>
              <a:rPr lang="en-US" altLang="en-US" sz="2800" dirty="0"/>
              <a:t> ho </a:t>
            </a:r>
            <a:r>
              <a:rPr lang="en-US" altLang="en-US" sz="2800" dirty="0" err="1"/>
              <a:t>loloos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informasaun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balu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mapa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permite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lokaliza</a:t>
            </a:r>
            <a:r>
              <a:rPr lang="en-US" altLang="en-US" sz="2800" dirty="0"/>
              <a:t> ema </a:t>
            </a:r>
            <a:r>
              <a:rPr lang="en-US" altLang="en-US" sz="2800" dirty="0" err="1"/>
              <a:t>ne'ebé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kestaun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maski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temi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naran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seksu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idade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estadu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sivíl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serbisu</a:t>
            </a:r>
            <a:r>
              <a:rPr lang="en-US" altLang="en-US" sz="2800" dirty="0"/>
              <a:t>,...)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1943417" y="5426912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37017" y="5489459"/>
            <a:ext cx="7485928" cy="35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Tenke tau </a:t>
            </a:r>
            <a:r>
              <a:rPr lang="en-US" altLang="zh-CN" sz="2800" dirty="0" err="1">
                <a:cs typeface="Arial" charset="0"/>
              </a:rPr>
              <a:t>atensaun</a:t>
            </a:r>
            <a:r>
              <a:rPr lang="en-US" altLang="zh-CN" sz="2800" dirty="0">
                <a:cs typeface="Arial" charset="0"/>
              </a:rPr>
              <a:t> boot </a:t>
            </a:r>
            <a:r>
              <a:rPr lang="en-US" altLang="zh-CN" sz="2800" dirty="0" err="1">
                <a:cs typeface="Arial" charset="0"/>
              </a:rPr>
              <a:t>ba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asuntu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ida-ne'e</a:t>
            </a:r>
            <a:endParaRPr lang="en-US" altLang="zh-CN" sz="2800" dirty="0"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2266E-EE80-32A6-C0BB-B29B8468F0A9}"/>
              </a:ext>
            </a:extLst>
          </p:cNvPr>
          <p:cNvSpPr txBox="1">
            <a:spLocks/>
          </p:cNvSpPr>
          <p:nvPr/>
        </p:nvSpPr>
        <p:spPr bwMode="auto">
          <a:xfrm>
            <a:off x="1" y="26611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 err="1"/>
              <a:t>Konfidensialidade</a:t>
            </a:r>
            <a:r>
              <a:rPr lang="fr-CH" dirty="0"/>
              <a:t> </a:t>
            </a:r>
            <a:r>
              <a:rPr lang="fr-CH" dirty="0" err="1"/>
              <a:t>dadus</a:t>
            </a:r>
            <a:r>
              <a:rPr lang="fr-CH" dirty="0"/>
              <a:t> </a:t>
            </a:r>
            <a:r>
              <a:rPr lang="fr-CH" dirty="0" err="1"/>
              <a:t>nian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1667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1009097" y="1392140"/>
            <a:ext cx="10666966" cy="27640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70% </a:t>
            </a:r>
            <a:r>
              <a:rPr lang="en-US" dirty="0" err="1"/>
              <a:t>husi</a:t>
            </a:r>
            <a:r>
              <a:rPr lang="en-US" dirty="0"/>
              <a:t> </a:t>
            </a:r>
            <a:r>
              <a:rPr lang="en-US" dirty="0" err="1"/>
              <a:t>ita</a:t>
            </a:r>
            <a:r>
              <a:rPr lang="en-US" dirty="0"/>
              <a:t>-boot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tempu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disponivel</a:t>
            </a:r>
            <a:r>
              <a:rPr lang="en-US" dirty="0"/>
              <a:t>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prepara</a:t>
            </a:r>
            <a:r>
              <a:rPr lang="en-US" dirty="0"/>
              <a:t>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di'ak</a:t>
            </a:r>
          </a:p>
          <a:p>
            <a:pPr>
              <a:defRPr/>
            </a:pPr>
            <a:r>
              <a:rPr lang="en-US" dirty="0" err="1"/>
              <a:t>Halibur</a:t>
            </a:r>
            <a:r>
              <a:rPr lang="en-US" dirty="0"/>
              <a:t>, </a:t>
            </a:r>
            <a:r>
              <a:rPr lang="en-US" dirty="0" err="1"/>
              <a:t>verifika</a:t>
            </a:r>
            <a:r>
              <a:rPr lang="en-US" dirty="0"/>
              <a:t>, </a:t>
            </a:r>
            <a:r>
              <a:rPr lang="en-US" dirty="0" err="1"/>
              <a:t>hamoos</a:t>
            </a:r>
            <a:r>
              <a:rPr lang="en-US" dirty="0"/>
              <a:t>, </a:t>
            </a:r>
            <a:r>
              <a:rPr lang="en-US" dirty="0" err="1"/>
              <a:t>valida</a:t>
            </a:r>
            <a:r>
              <a:rPr lang="en-US" dirty="0"/>
              <a:t>, </a:t>
            </a:r>
            <a:r>
              <a:rPr lang="en-US" dirty="0" err="1"/>
              <a:t>formata</a:t>
            </a:r>
            <a:r>
              <a:rPr lang="en-US" dirty="0"/>
              <a:t>, </a:t>
            </a:r>
            <a:r>
              <a:rPr lang="en-US" dirty="0" err="1"/>
              <a:t>liga</a:t>
            </a:r>
            <a:r>
              <a:rPr lang="en-US" dirty="0"/>
              <a:t> ho </a:t>
            </a: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sira</a:t>
            </a:r>
            <a:r>
              <a:rPr lang="en-US" dirty="0"/>
              <a:t> </a:t>
            </a:r>
            <a:r>
              <a:rPr lang="en-US" dirty="0" err="1"/>
              <a:t>seluk</a:t>
            </a:r>
            <a:endParaRPr lang="en-US" dirty="0"/>
          </a:p>
          <a:p>
            <a:pPr>
              <a:defRPr/>
            </a:pPr>
            <a:r>
              <a:rPr lang="en-US" dirty="0"/>
              <a:t>20%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kria</a:t>
            </a:r>
            <a:r>
              <a:rPr lang="en-US" dirty="0"/>
              <a:t> </a:t>
            </a:r>
            <a:r>
              <a:rPr lang="en-US" dirty="0" err="1"/>
              <a:t>mapa</a:t>
            </a:r>
            <a:endParaRPr lang="en-US" dirty="0"/>
          </a:p>
          <a:p>
            <a:pPr>
              <a:defRPr/>
            </a:pPr>
            <a:r>
              <a:rPr lang="en-US" dirty="0"/>
              <a:t>10% </a:t>
            </a:r>
            <a:r>
              <a:rPr lang="en-US" dirty="0" err="1"/>
              <a:t>atu</a:t>
            </a:r>
            <a:r>
              <a:rPr lang="en-US" dirty="0"/>
              <a:t> </a:t>
            </a:r>
            <a:r>
              <a:rPr lang="en-US" dirty="0" err="1"/>
              <a:t>verifika</a:t>
            </a:r>
            <a:r>
              <a:rPr lang="en-US" dirty="0"/>
              <a:t>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rezulta</a:t>
            </a:r>
            <a:r>
              <a:rPr lang="en-US" dirty="0"/>
              <a:t>, halo </a:t>
            </a:r>
            <a:r>
              <a:rPr lang="en-US" dirty="0" err="1"/>
              <a:t>ajustamentu</a:t>
            </a:r>
            <a:r>
              <a:rPr lang="en-US" dirty="0"/>
              <a:t> </a:t>
            </a:r>
            <a:r>
              <a:rPr lang="en-US" dirty="0" err="1"/>
              <a:t>potensiál</a:t>
            </a:r>
            <a:r>
              <a:rPr lang="en-US" dirty="0"/>
              <a:t> </a:t>
            </a:r>
            <a:r>
              <a:rPr lang="en-US" dirty="0" err="1"/>
              <a:t>sira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33150" y="783906"/>
            <a:ext cx="9457517" cy="4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ea typeface="+mj-ea"/>
                <a:cs typeface="+mj-cs"/>
              </a:rPr>
              <a:t>Atu </a:t>
            </a:r>
            <a:r>
              <a:rPr lang="en-US" altLang="zh-CN" sz="2800" dirty="0" err="1">
                <a:ea typeface="+mj-ea"/>
                <a:cs typeface="+mj-cs"/>
              </a:rPr>
              <a:t>kria</a:t>
            </a:r>
            <a:r>
              <a:rPr lang="en-US" altLang="zh-CN" sz="2800" dirty="0">
                <a:ea typeface="+mj-ea"/>
                <a:cs typeface="+mj-cs"/>
              </a:rPr>
              <a:t> </a:t>
            </a:r>
            <a:r>
              <a:rPr lang="en-US" altLang="zh-CN" sz="2800" dirty="0" err="1">
                <a:ea typeface="+mj-ea"/>
                <a:cs typeface="+mj-cs"/>
              </a:rPr>
              <a:t>mapa</a:t>
            </a:r>
            <a:r>
              <a:rPr lang="en-US" altLang="zh-CN" sz="2800" dirty="0">
                <a:ea typeface="+mj-ea"/>
                <a:cs typeface="+mj-cs"/>
              </a:rPr>
              <a:t> </a:t>
            </a:r>
            <a:r>
              <a:rPr lang="en-US" altLang="zh-CN" sz="2800" dirty="0" err="1">
                <a:ea typeface="+mj-ea"/>
                <a:cs typeface="+mj-cs"/>
              </a:rPr>
              <a:t>ida</a:t>
            </a:r>
            <a:r>
              <a:rPr lang="en-US" altLang="zh-CN" sz="2800" dirty="0">
                <a:ea typeface="+mj-ea"/>
                <a:cs typeface="+mj-cs"/>
              </a:rPr>
              <a:t> </a:t>
            </a:r>
            <a:r>
              <a:rPr lang="en-US" altLang="zh-CN" sz="2800" dirty="0" err="1">
                <a:ea typeface="+mj-ea"/>
                <a:cs typeface="+mj-cs"/>
              </a:rPr>
              <a:t>ne'ebé</a:t>
            </a:r>
            <a:r>
              <a:rPr lang="en-US" altLang="zh-CN" sz="2800" dirty="0">
                <a:ea typeface="+mj-ea"/>
                <a:cs typeface="+mj-cs"/>
              </a:rPr>
              <a:t> di'ak </a:t>
            </a:r>
            <a:r>
              <a:rPr lang="en-US" altLang="zh-CN" sz="2800" dirty="0" err="1">
                <a:ea typeface="+mj-ea"/>
                <a:cs typeface="+mj-cs"/>
              </a:rPr>
              <a:t>bele</a:t>
            </a:r>
            <a:r>
              <a:rPr lang="en-US" altLang="zh-CN" sz="2800" dirty="0">
                <a:ea typeface="+mj-ea"/>
                <a:cs typeface="+mj-cs"/>
              </a:rPr>
              <a:t> </a:t>
            </a:r>
            <a:r>
              <a:rPr lang="en-US" altLang="zh-CN" sz="2800" dirty="0" err="1">
                <a:ea typeface="+mj-ea"/>
                <a:cs typeface="+mj-cs"/>
              </a:rPr>
              <a:t>presiza</a:t>
            </a:r>
            <a:r>
              <a:rPr lang="en-US" altLang="zh-CN" sz="2800" dirty="0">
                <a:ea typeface="+mj-ea"/>
                <a:cs typeface="+mj-cs"/>
              </a:rPr>
              <a:t> </a:t>
            </a:r>
            <a:r>
              <a:rPr lang="en-US" altLang="zh-CN" sz="2800" dirty="0" err="1">
                <a:ea typeface="+mj-ea"/>
                <a:cs typeface="+mj-cs"/>
              </a:rPr>
              <a:t>atu</a:t>
            </a:r>
            <a:r>
              <a:rPr lang="en-US" altLang="zh-CN" sz="2800" dirty="0">
                <a:ea typeface="+mj-ea"/>
                <a:cs typeface="+mj-cs"/>
              </a:rPr>
              <a:t> </a:t>
            </a:r>
            <a:r>
              <a:rPr lang="en-US" altLang="zh-CN" sz="2800" dirty="0" err="1">
                <a:ea typeface="+mj-ea"/>
                <a:cs typeface="+mj-cs"/>
              </a:rPr>
              <a:t>ita</a:t>
            </a:r>
            <a:r>
              <a:rPr lang="en-US" altLang="zh-CN" sz="2800" dirty="0">
                <a:ea typeface="+mj-ea"/>
                <a:cs typeface="+mj-cs"/>
              </a:rPr>
              <a:t>-boot </a:t>
            </a:r>
            <a:r>
              <a:rPr lang="en-US" altLang="zh-CN" sz="2800" dirty="0" err="1">
                <a:ea typeface="+mj-ea"/>
                <a:cs typeface="+mj-cs"/>
              </a:rPr>
              <a:t>gasta</a:t>
            </a:r>
            <a:r>
              <a:rPr lang="en-US" altLang="zh-CN" sz="2800" dirty="0">
                <a:ea typeface="+mj-ea"/>
                <a:cs typeface="+mj-cs"/>
              </a:rPr>
              <a:t>:</a:t>
            </a: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1641358" y="4002144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269914" y="4019573"/>
            <a:ext cx="7720753" cy="3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/>
              <a:t>Mapa </a:t>
            </a:r>
            <a:r>
              <a:rPr lang="en-US" altLang="zh-CN" sz="2800" dirty="0" err="1"/>
              <a:t>ida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ne’ebé</a:t>
            </a:r>
            <a:r>
              <a:rPr lang="en-US" altLang="zh-CN" sz="2800" dirty="0"/>
              <a:t> di’ak halo </a:t>
            </a:r>
            <a:r>
              <a:rPr lang="en-US" altLang="zh-CN" sz="2800" dirty="0" err="1"/>
              <a:t>husi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dadus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ne’ebé</a:t>
            </a:r>
            <a:r>
              <a:rPr lang="en-US" altLang="zh-CN" sz="2800" dirty="0"/>
              <a:t> di’ak!</a:t>
            </a:r>
          </a:p>
        </p:txBody>
      </p:sp>
      <p:sp>
        <p:nvSpPr>
          <p:cNvPr id="3" name="AutoShape 32">
            <a:extLst>
              <a:ext uri="{FF2B5EF4-FFF2-40B4-BE49-F238E27FC236}">
                <a16:creationId xmlns:a16="http://schemas.microsoft.com/office/drawing/2014/main" id="{E5EED269-0393-7480-9A32-FC118398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359" y="4606121"/>
            <a:ext cx="378042" cy="32061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EB594F-E520-2834-33E9-FB9D19120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231" y="4587690"/>
            <a:ext cx="9397832" cy="146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/>
              <a:t>Di'ak </a:t>
            </a:r>
            <a:r>
              <a:rPr lang="en-US" altLang="zh-CN" sz="2800" dirty="0" err="1"/>
              <a:t>liu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kualidade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dadus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nian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hosi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inísiu</a:t>
            </a:r>
            <a:r>
              <a:rPr lang="en-US" altLang="zh-CN" sz="2800" dirty="0"/>
              <a:t> (</a:t>
            </a:r>
            <a:r>
              <a:rPr lang="en-US" altLang="zh-CN" sz="2800" dirty="0" err="1"/>
              <a:t>ezemplu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durante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preparasaun</a:t>
            </a:r>
            <a:r>
              <a:rPr lang="en-US" altLang="zh-CN" sz="2800" dirty="0"/>
              <a:t>), </a:t>
            </a:r>
            <a:r>
              <a:rPr lang="en-US" altLang="zh-CN" sz="2800" dirty="0" err="1"/>
              <a:t>lalais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liu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ita</a:t>
            </a:r>
            <a:r>
              <a:rPr lang="en-US" altLang="zh-CN" sz="2800" dirty="0"/>
              <a:t>-boot </a:t>
            </a:r>
            <a:r>
              <a:rPr lang="en-US" altLang="zh-CN" sz="2800" dirty="0" err="1"/>
              <a:t>bele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produz</a:t>
            </a:r>
            <a:r>
              <a:rPr lang="en-US" altLang="zh-CN" sz="2800" dirty="0"/>
              <a:t> </a:t>
            </a:r>
            <a:r>
              <a:rPr lang="en-US" altLang="zh-CN" sz="2800" dirty="0" err="1"/>
              <a:t>mapa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ne'ebé</a:t>
            </a:r>
            <a:r>
              <a:rPr lang="en-US" altLang="zh-CN" sz="2800" dirty="0"/>
              <a:t> di'ak no </a:t>
            </a:r>
            <a:r>
              <a:rPr lang="en-US" altLang="zh-CN" sz="2800" dirty="0" err="1"/>
              <a:t>analiza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(</a:t>
            </a:r>
            <a:r>
              <a:rPr lang="en-US" altLang="zh-CN" sz="2800" dirty="0" err="1"/>
              <a:t>ezemplu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durante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resposta</a:t>
            </a:r>
            <a:r>
              <a:rPr lang="en-US" altLang="zh-CN" sz="28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24ED0-4294-280E-A992-3E39FEDC6C88}"/>
              </a:ext>
            </a:extLst>
          </p:cNvPr>
          <p:cNvSpPr txBox="1">
            <a:spLocks/>
          </p:cNvSpPr>
          <p:nvPr/>
        </p:nvSpPr>
        <p:spPr bwMode="auto">
          <a:xfrm>
            <a:off x="0" y="3325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dirty="0"/>
              <a:t>...no </a:t>
            </a:r>
            <a:r>
              <a:rPr lang="en-US" dirty="0" err="1"/>
              <a:t>iha</a:t>
            </a:r>
            <a:r>
              <a:rPr lang="en-US" dirty="0"/>
              <a:t> </a:t>
            </a:r>
            <a:r>
              <a:rPr lang="en-US" dirty="0" err="1"/>
              <a:t>rohan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414432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EB1A-BA2B-49FA-6F1D-6AF0DDB68CEB}"/>
              </a:ext>
            </a:extLst>
          </p:cNvPr>
          <p:cNvSpPr txBox="1">
            <a:spLocks/>
          </p:cNvSpPr>
          <p:nvPr/>
        </p:nvSpPr>
        <p:spPr bwMode="auto">
          <a:xfrm>
            <a:off x="0" y="27292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Prepara dadus atu kria mapa temátiku iha SIG</a:t>
            </a:r>
            <a:endParaRPr lang="fr-CH" alt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DF9096E-B1EF-7B52-EDC8-A24D1B355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47" y="1140859"/>
            <a:ext cx="25765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89FFDE-935D-8594-0D71-FEFD31B15E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577" y="3932775"/>
            <a:ext cx="3824539" cy="202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77AE2B-268E-B89A-3121-9E158058F9E8}"/>
              </a:ext>
            </a:extLst>
          </p:cNvPr>
          <p:cNvSpPr txBox="1">
            <a:spLocks/>
          </p:cNvSpPr>
          <p:nvPr/>
        </p:nvSpPr>
        <p:spPr>
          <a:xfrm>
            <a:off x="548528" y="987849"/>
            <a:ext cx="8003802" cy="18716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dirty="0"/>
              <a:t>Tipu dadus prinsipál rua ne'ebé presiza atu kria mapa temátiku:</a:t>
            </a:r>
            <a:endParaRPr lang="en-P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C4253F-E56F-6B85-08F6-928F7C508AFC}"/>
              </a:ext>
            </a:extLst>
          </p:cNvPr>
          <p:cNvSpPr txBox="1">
            <a:spLocks/>
          </p:cNvSpPr>
          <p:nvPr/>
        </p:nvSpPr>
        <p:spPr bwMode="auto">
          <a:xfrm>
            <a:off x="1289162" y="3786764"/>
            <a:ext cx="413448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 err="1"/>
              <a:t>Dadus</a:t>
            </a:r>
            <a:r>
              <a:rPr lang="en-US" sz="2800" dirty="0"/>
              <a:t> </a:t>
            </a:r>
            <a:r>
              <a:rPr lang="en-US" sz="2800" dirty="0" err="1"/>
              <a:t>adisionál</a:t>
            </a:r>
            <a:r>
              <a:rPr lang="en-US" sz="2800" dirty="0"/>
              <a:t>:</a:t>
            </a:r>
          </a:p>
          <a:p>
            <a:pPr marL="457200" indent="-1889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Informasaun</a:t>
            </a:r>
            <a:r>
              <a:rPr lang="en-US" sz="2800" dirty="0"/>
              <a:t> </a:t>
            </a:r>
            <a:r>
              <a:rPr lang="en-US" sz="2800" dirty="0" err="1"/>
              <a:t>seluk</a:t>
            </a:r>
            <a:r>
              <a:rPr lang="en-US" sz="2800" dirty="0"/>
              <a:t> </a:t>
            </a:r>
            <a:r>
              <a:rPr lang="en-US" sz="2800" dirty="0" err="1"/>
              <a:t>atu</a:t>
            </a:r>
            <a:r>
              <a:rPr lang="en-US" sz="2800" dirty="0"/>
              <a:t> </a:t>
            </a:r>
            <a:r>
              <a:rPr lang="en-US" sz="2800" dirty="0" err="1"/>
              <a:t>inklui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mapa</a:t>
            </a:r>
            <a:r>
              <a:rPr lang="en-US" sz="2800" dirty="0"/>
              <a:t> (</a:t>
            </a:r>
            <a:r>
              <a:rPr lang="en-US" sz="2800" dirty="0" err="1"/>
              <a:t>ezemplu</a:t>
            </a:r>
            <a:r>
              <a:rPr lang="en-US" sz="2800" dirty="0"/>
              <a:t>, </a:t>
            </a:r>
            <a:r>
              <a:rPr lang="en-US" sz="2800" dirty="0" err="1"/>
              <a:t>logotipu</a:t>
            </a:r>
            <a:r>
              <a:rPr lang="en-US" sz="2800" dirty="0"/>
              <a:t>)</a:t>
            </a:r>
          </a:p>
          <a:p>
            <a:pPr marL="457200" indent="-1889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Mapa </a:t>
            </a:r>
            <a:r>
              <a:rPr lang="en-US" sz="2800" dirty="0" err="1"/>
              <a:t>baze</a:t>
            </a:r>
            <a:endParaRPr lang="en-PH" sz="2800" dirty="0"/>
          </a:p>
        </p:txBody>
      </p:sp>
      <p:sp>
        <p:nvSpPr>
          <p:cNvPr id="7" name="Right Arrow 15">
            <a:extLst>
              <a:ext uri="{FF2B5EF4-FFF2-40B4-BE49-F238E27FC236}">
                <a16:creationId xmlns:a16="http://schemas.microsoft.com/office/drawing/2014/main" id="{FAA43CE2-D364-FA13-9005-62E8A07BDDEC}"/>
              </a:ext>
            </a:extLst>
          </p:cNvPr>
          <p:cNvSpPr/>
          <p:nvPr/>
        </p:nvSpPr>
        <p:spPr>
          <a:xfrm>
            <a:off x="5556472" y="2207604"/>
            <a:ext cx="2380828" cy="504825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16">
            <a:extLst>
              <a:ext uri="{FF2B5EF4-FFF2-40B4-BE49-F238E27FC236}">
                <a16:creationId xmlns:a16="http://schemas.microsoft.com/office/drawing/2014/main" id="{E1BFDE0F-9308-E5F1-A4A6-A9529F645157}"/>
              </a:ext>
            </a:extLst>
          </p:cNvPr>
          <p:cNvSpPr/>
          <p:nvPr/>
        </p:nvSpPr>
        <p:spPr>
          <a:xfrm rot="1643715">
            <a:off x="4322579" y="3179796"/>
            <a:ext cx="1284381" cy="504825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C455DA-4E3D-8D35-8247-9C2C297BFECE}"/>
              </a:ext>
            </a:extLst>
          </p:cNvPr>
          <p:cNvSpPr txBox="1">
            <a:spLocks/>
          </p:cNvSpPr>
          <p:nvPr/>
        </p:nvSpPr>
        <p:spPr>
          <a:xfrm>
            <a:off x="748229" y="2219847"/>
            <a:ext cx="5000823" cy="10926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>
              <a:defRPr/>
            </a:pP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jeoespasiál</a:t>
            </a:r>
            <a:endParaRPr lang="en-US" dirty="0"/>
          </a:p>
          <a:p>
            <a:pPr marL="985838">
              <a:defRPr/>
            </a:pPr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atributu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1722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50558" y="1014941"/>
            <a:ext cx="11152399" cy="7879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dirty="0" err="1"/>
              <a:t>Dadus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ne'ebé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atu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prepara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depende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ba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tipu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objetu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ne'ebé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atu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mosu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iha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mapa</a:t>
            </a:r>
            <a:r>
              <a:rPr lang="en-US" altLang="zh-CN" sz="2800" dirty="0"/>
              <a:t>.</a:t>
            </a:r>
            <a:endParaRPr lang="fr-CH" altLang="zh-CN" sz="2800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133059" y="2055228"/>
            <a:ext cx="10569897" cy="330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AutoNum type="arabicPeriod"/>
              <a:defRPr/>
            </a:pPr>
            <a:r>
              <a:rPr lang="en-US" altLang="zh-CN" sz="2800" dirty="0" err="1"/>
              <a:t>Objetu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fixu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ne'ebé</a:t>
            </a:r>
            <a:r>
              <a:rPr lang="en-US" altLang="zh-CN" sz="2800" dirty="0"/>
              <a:t> </a:t>
            </a:r>
            <a:r>
              <a:rPr lang="en-US" altLang="zh-CN" sz="2800" dirty="0" err="1"/>
              <a:t>bele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reprezenta</a:t>
            </a:r>
            <a:r>
              <a:rPr lang="en-US" altLang="zh-CN" sz="2800" dirty="0"/>
              <a:t> ho </a:t>
            </a:r>
            <a:r>
              <a:rPr lang="en-US" altLang="zh-CN" sz="2800" dirty="0" err="1"/>
              <a:t>pontu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ida</a:t>
            </a:r>
            <a:r>
              <a:rPr lang="en-US" altLang="zh-CN" sz="2800" dirty="0"/>
              <a:t> (</a:t>
            </a:r>
            <a:r>
              <a:rPr lang="en-US" altLang="zh-CN" sz="2800" dirty="0" err="1"/>
              <a:t>sentru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evakuasaun</a:t>
            </a:r>
            <a:r>
              <a:rPr lang="en-US" altLang="zh-CN" sz="2800" dirty="0"/>
              <a:t>, aldeia, </a:t>
            </a:r>
            <a:r>
              <a:rPr lang="en-US" altLang="zh-CN" sz="2800" dirty="0" err="1"/>
              <a:t>eskola</a:t>
            </a:r>
            <a:r>
              <a:rPr lang="en-US" altLang="zh-CN" sz="2800" dirty="0"/>
              <a:t>, …)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AutoNum type="arabicPeriod"/>
              <a:defRPr/>
            </a:pPr>
            <a:r>
              <a:rPr lang="en-US" altLang="zh-CN" sz="2800" dirty="0" err="1"/>
              <a:t>Objetu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fixu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ne'ebé</a:t>
            </a:r>
            <a:r>
              <a:rPr lang="en-US" altLang="zh-CN" sz="2800" dirty="0"/>
              <a:t> </a:t>
            </a:r>
            <a:r>
              <a:rPr lang="en-US" altLang="zh-CN" sz="2800" dirty="0" err="1"/>
              <a:t>bele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reprezenta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hosi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liña</a:t>
            </a:r>
            <a:r>
              <a:rPr lang="en-US" altLang="zh-CN" sz="2800" dirty="0"/>
              <a:t> ka </a:t>
            </a:r>
            <a:r>
              <a:rPr lang="en-US" altLang="zh-CN" sz="2800" dirty="0" err="1"/>
              <a:t>polígonu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ne'ebé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informasaun</a:t>
            </a:r>
            <a:r>
              <a:rPr lang="en-US" altLang="zh-CN" sz="2800" dirty="0"/>
              <a:t>/</a:t>
            </a:r>
            <a:r>
              <a:rPr lang="en-US" altLang="zh-CN" sz="2800" dirty="0" err="1"/>
              <a:t>estatístika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bele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liga</a:t>
            </a:r>
            <a:r>
              <a:rPr lang="en-US" altLang="zh-CN" sz="2800" dirty="0"/>
              <a:t> (</a:t>
            </a:r>
            <a:r>
              <a:rPr lang="en-US" altLang="zh-CN" sz="2800" dirty="0" err="1"/>
              <a:t>baliza</a:t>
            </a:r>
            <a:r>
              <a:rPr lang="en-US" altLang="zh-CN" sz="2800" dirty="0"/>
              <a:t> admin, </a:t>
            </a:r>
            <a:r>
              <a:rPr lang="en-US" altLang="zh-CN" sz="2800" dirty="0" err="1"/>
              <a:t>estrada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mota</a:t>
            </a:r>
            <a:r>
              <a:rPr lang="en-US" altLang="zh-CN" sz="2800" dirty="0"/>
              <a:t>,...)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AutoNum type="arabicPeriod"/>
              <a:defRPr/>
            </a:pPr>
            <a:r>
              <a:rPr lang="en-US" altLang="zh-CN" sz="2800" dirty="0" err="1"/>
              <a:t>Objetu</a:t>
            </a:r>
            <a:r>
              <a:rPr lang="en-US" altLang="zh-CN" sz="2800" dirty="0"/>
              <a:t> "</a:t>
            </a:r>
            <a:r>
              <a:rPr lang="en-US" altLang="zh-CN" sz="2800" dirty="0" err="1"/>
              <a:t>móvel</a:t>
            </a:r>
            <a:r>
              <a:rPr lang="en-US" altLang="zh-CN" sz="2800" dirty="0"/>
              <a:t>"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(</a:t>
            </a:r>
            <a:r>
              <a:rPr lang="en-US" altLang="zh-CN" sz="2800" dirty="0" err="1"/>
              <a:t>pasiente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traballadór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saúde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veíkulu</a:t>
            </a:r>
            <a:r>
              <a:rPr lang="en-US" altLang="zh-CN" sz="2800" dirty="0"/>
              <a:t>,...)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AutoNum type="arabicPeriod"/>
              <a:defRPr/>
            </a:pPr>
            <a:r>
              <a:rPr lang="en-US" altLang="zh-CN" sz="2800" dirty="0" err="1"/>
              <a:t>Dadus</a:t>
            </a:r>
            <a:r>
              <a:rPr lang="en-US" altLang="zh-CN" sz="2800" dirty="0"/>
              <a:t> </a:t>
            </a:r>
            <a:r>
              <a:rPr lang="en-US" altLang="zh-CN" sz="2800" dirty="0" err="1"/>
              <a:t>jeoespasiál</a:t>
            </a:r>
            <a:r>
              <a:rPr lang="en-US" altLang="zh-CN" sz="2800" dirty="0"/>
              <a:t> </a:t>
            </a:r>
            <a:r>
              <a:rPr lang="en-US" altLang="zh-CN" sz="2800" dirty="0" err="1"/>
              <a:t>kontínua</a:t>
            </a:r>
            <a:r>
              <a:rPr lang="en-US" altLang="zh-CN" sz="2800" dirty="0"/>
              <a:t> (</a:t>
            </a:r>
            <a:r>
              <a:rPr lang="en-US" altLang="zh-CN" sz="2800" dirty="0" err="1"/>
              <a:t>Modelu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Elevasaun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Dijitál</a:t>
            </a:r>
            <a:r>
              <a:rPr lang="en-US" altLang="zh-CN" sz="2800" dirty="0"/>
              <a:t> (DEM), </a:t>
            </a:r>
            <a:r>
              <a:rPr lang="en-US" altLang="zh-CN" sz="2800" dirty="0" err="1"/>
              <a:t>kobertura</a:t>
            </a:r>
            <a:r>
              <a:rPr lang="en-US" altLang="zh-CN" sz="2800" dirty="0"/>
              <a:t> rai,...)</a:t>
            </a:r>
            <a:endParaRPr lang="fr-CH" altLang="zh-CN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48891-70BA-D937-4D96-7E5063653FFB}"/>
              </a:ext>
            </a:extLst>
          </p:cNvPr>
          <p:cNvSpPr txBox="1">
            <a:spLocks/>
          </p:cNvSpPr>
          <p:nvPr/>
        </p:nvSpPr>
        <p:spPr bwMode="auto">
          <a:xfrm>
            <a:off x="1" y="24092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/>
              <a:t>Saida </a:t>
            </a:r>
            <a:r>
              <a:rPr lang="fr-CH" dirty="0" err="1"/>
              <a:t>mak</a:t>
            </a:r>
            <a:r>
              <a:rPr lang="fr-CH" dirty="0"/>
              <a:t> </a:t>
            </a:r>
            <a:r>
              <a:rPr lang="fr-CH" dirty="0" err="1"/>
              <a:t>ita</a:t>
            </a:r>
            <a:r>
              <a:rPr lang="fr-CH" dirty="0"/>
              <a:t> </a:t>
            </a:r>
            <a:r>
              <a:rPr lang="fr-CH" dirty="0" err="1"/>
              <a:t>presiza</a:t>
            </a:r>
            <a:r>
              <a:rPr lang="fr-CH" dirty="0"/>
              <a:t>?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111771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2"/>
          <p:cNvSpPr>
            <a:spLocks noChangeAspect="1"/>
          </p:cNvSpPr>
          <p:nvPr/>
        </p:nvSpPr>
        <p:spPr bwMode="auto">
          <a:xfrm>
            <a:off x="2096261" y="3593072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1074" y="1031769"/>
            <a:ext cx="11148093" cy="75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1. </a:t>
            </a:r>
            <a:r>
              <a:rPr lang="en-US" altLang="zh-CN" sz="2800" dirty="0" err="1">
                <a:cs typeface="Arial" charset="0"/>
              </a:rPr>
              <a:t>Objetu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metin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neeb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bele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reprezenta</a:t>
            </a:r>
            <a:r>
              <a:rPr lang="en-US" altLang="zh-CN" sz="2800" dirty="0">
                <a:cs typeface="Arial" charset="0"/>
              </a:rPr>
              <a:t> ho </a:t>
            </a:r>
            <a:r>
              <a:rPr lang="en-US" altLang="zh-CN" sz="2800" dirty="0" err="1">
                <a:cs typeface="Arial" charset="0"/>
              </a:rPr>
              <a:t>pontu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ida</a:t>
            </a:r>
            <a:r>
              <a:rPr lang="en-US" altLang="zh-CN" sz="2800" dirty="0">
                <a:cs typeface="Arial" charset="0"/>
              </a:rPr>
              <a:t> (</a:t>
            </a:r>
            <a:r>
              <a:rPr lang="en-US" altLang="zh-CN" sz="2800" dirty="0" err="1">
                <a:cs typeface="Arial" charset="0"/>
              </a:rPr>
              <a:t>sentru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evakuasaun</a:t>
            </a:r>
            <a:r>
              <a:rPr lang="en-US" altLang="zh-CN" sz="2800" dirty="0">
                <a:cs typeface="Arial" charset="0"/>
              </a:rPr>
              <a:t>, aldeia, </a:t>
            </a:r>
            <a:r>
              <a:rPr lang="en-US" altLang="zh-CN" sz="2800" dirty="0" err="1">
                <a:cs typeface="Arial" charset="0"/>
              </a:rPr>
              <a:t>eskola</a:t>
            </a:r>
            <a:r>
              <a:rPr lang="en-US" altLang="zh-CN" sz="2800" dirty="0">
                <a:cs typeface="Arial" charset="0"/>
              </a:rPr>
              <a:t>, …) .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3320223" y="2705063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15" name="Picture 2" descr="C:\Users\Samsung\AppData\Local\Microsoft\Windows\INetCache\IE\I0N6AJGC\hospital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499" y="2171663"/>
            <a:ext cx="1323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949" y="2095463"/>
            <a:ext cx="181927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47540" y="1859596"/>
            <a:ext cx="2519362" cy="89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cs typeface="Arial" charset="0"/>
              </a:rPr>
              <a:t>Master list </a:t>
            </a:r>
            <a:r>
              <a:rPr lang="es-ES" altLang="zh-CN" dirty="0" err="1">
                <a:cs typeface="Arial" charset="0"/>
              </a:rPr>
              <a:t>ho</a:t>
            </a:r>
            <a:r>
              <a:rPr lang="es-ES" altLang="zh-CN" dirty="0">
                <a:cs typeface="Arial" charset="0"/>
              </a:rPr>
              <a:t> </a:t>
            </a:r>
            <a:r>
              <a:rPr lang="es-ES" altLang="zh-CN" dirty="0" err="1">
                <a:cs typeface="Arial" charset="0"/>
              </a:rPr>
              <a:t>identifikadór</a:t>
            </a:r>
            <a:r>
              <a:rPr lang="es-ES" altLang="zh-CN" dirty="0">
                <a:cs typeface="Arial" charset="0"/>
              </a:rPr>
              <a:t> </a:t>
            </a:r>
            <a:r>
              <a:rPr lang="es-ES" altLang="zh-CN" dirty="0" err="1">
                <a:cs typeface="Arial" charset="0"/>
              </a:rPr>
              <a:t>úniku</a:t>
            </a:r>
            <a:r>
              <a:rPr lang="es-ES" altLang="zh-CN" dirty="0">
                <a:cs typeface="Arial" charset="0"/>
              </a:rPr>
              <a:t>, </a:t>
            </a:r>
            <a:r>
              <a:rPr lang="es-ES" altLang="zh-CN" dirty="0" err="1">
                <a:cs typeface="Arial" charset="0"/>
              </a:rPr>
              <a:t>divizaun</a:t>
            </a:r>
            <a:r>
              <a:rPr lang="es-ES" altLang="zh-CN" dirty="0">
                <a:cs typeface="Arial" charset="0"/>
              </a:rPr>
              <a:t> </a:t>
            </a:r>
            <a:r>
              <a:rPr lang="es-ES" altLang="zh-CN" dirty="0" err="1">
                <a:cs typeface="Arial" charset="0"/>
              </a:rPr>
              <a:t>admin</a:t>
            </a:r>
            <a:r>
              <a:rPr lang="es-ES" altLang="zh-CN" dirty="0">
                <a:cs typeface="Arial" charset="0"/>
              </a:rPr>
              <a:t> no </a:t>
            </a:r>
            <a:r>
              <a:rPr lang="es-ES" altLang="zh-CN" dirty="0" err="1">
                <a:cs typeface="Arial" charset="0"/>
              </a:rPr>
              <a:t>koordenada</a:t>
            </a:r>
            <a:r>
              <a:rPr lang="es-ES" altLang="zh-CN" dirty="0">
                <a:cs typeface="Arial" charset="0"/>
              </a:rPr>
              <a:t> </a:t>
            </a:r>
            <a:r>
              <a:rPr lang="es-ES" altLang="zh-CN" dirty="0" err="1">
                <a:cs typeface="Arial" charset="0"/>
              </a:rPr>
              <a:t>jeográfika</a:t>
            </a:r>
            <a:r>
              <a:rPr lang="es-ES" altLang="zh-CN" dirty="0">
                <a:cs typeface="Arial" charset="0"/>
              </a:rPr>
              <a:t> sira</a:t>
            </a:r>
            <a:endParaRPr lang="en-US" altLang="zh-CN" u="sng" dirty="0">
              <a:cs typeface="Arial" charset="0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 rot="7254995">
            <a:off x="6400767" y="3317044"/>
            <a:ext cx="1174750" cy="509588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19" name="Picture 4" descr="Figure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273" y="4729274"/>
            <a:ext cx="1333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006023" y="4275522"/>
            <a:ext cx="392325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 err="1">
                <a:cs typeface="Arial" charset="0"/>
              </a:rPr>
              <a:t>Identifikadór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úniku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ne'ebé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inklui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iha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tabela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estatístika</a:t>
            </a:r>
            <a:r>
              <a:rPr lang="en-US" altLang="zh-CN" dirty="0">
                <a:cs typeface="Arial" charset="0"/>
              </a:rPr>
              <a:t>/</a:t>
            </a:r>
            <a:r>
              <a:rPr lang="en-US" altLang="zh-CN" dirty="0" err="1">
                <a:cs typeface="Arial" charset="0"/>
              </a:rPr>
              <a:t>informasaun</a:t>
            </a:r>
            <a:endParaRPr lang="en-US" altLang="zh-CN" dirty="0">
              <a:cs typeface="Arial" charset="0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 rot="3677218">
            <a:off x="7654496" y="3440711"/>
            <a:ext cx="1243251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9288467" y="4520890"/>
            <a:ext cx="195526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 err="1">
                <a:cs typeface="Arial" charset="0"/>
              </a:rPr>
              <a:t>Koordenada</a:t>
            </a:r>
            <a:r>
              <a:rPr lang="en-US" altLang="zh-CN" dirty="0">
                <a:cs typeface="Arial" charset="0"/>
              </a:rPr>
              <a:t> sira ne'ebé </a:t>
            </a:r>
            <a:r>
              <a:rPr lang="en-US" altLang="zh-CN" dirty="0" err="1">
                <a:cs typeface="Arial" charset="0"/>
              </a:rPr>
              <a:t>uza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hodi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kria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kamada</a:t>
            </a:r>
            <a:r>
              <a:rPr lang="en-US" altLang="zh-CN" dirty="0">
                <a:cs typeface="Arial" charset="0"/>
              </a:rPr>
              <a:t> SIG (</a:t>
            </a:r>
            <a:r>
              <a:rPr lang="en-US" altLang="zh-CN" dirty="0" err="1">
                <a:cs typeface="Arial" charset="0"/>
              </a:rPr>
              <a:t>pontu</a:t>
            </a:r>
            <a:r>
              <a:rPr lang="en-US" altLang="zh-CN" dirty="0">
                <a:cs typeface="Arial" charset="0"/>
              </a:rPr>
              <a:t> sira)</a:t>
            </a:r>
          </a:p>
        </p:txBody>
      </p:sp>
      <p:sp>
        <p:nvSpPr>
          <p:cNvPr id="23" name="Bent Arrow 22"/>
          <p:cNvSpPr/>
          <p:nvPr/>
        </p:nvSpPr>
        <p:spPr>
          <a:xfrm flipV="1">
            <a:off x="6079298" y="5215472"/>
            <a:ext cx="1676400" cy="609600"/>
          </a:xfrm>
          <a:prstGeom prst="ben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260362" y="5296459"/>
            <a:ext cx="3376613" cy="7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 err="1">
                <a:cs typeface="Arial" charset="0"/>
              </a:rPr>
              <a:t>Identifikadór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úniku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permite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atu</a:t>
            </a:r>
            <a:r>
              <a:rPr lang="en-US" altLang="zh-CN" dirty="0">
                <a:cs typeface="Arial" charset="0"/>
              </a:rPr>
              <a:t> tau </a:t>
            </a:r>
            <a:r>
              <a:rPr lang="en-US" altLang="zh-CN" dirty="0" err="1">
                <a:cs typeface="Arial" charset="0"/>
              </a:rPr>
              <a:t>hamutuk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estatístika</a:t>
            </a:r>
            <a:r>
              <a:rPr lang="en-US" altLang="zh-CN" dirty="0">
                <a:cs typeface="Arial" charset="0"/>
              </a:rPr>
              <a:t>/</a:t>
            </a:r>
            <a:r>
              <a:rPr lang="en-US" altLang="zh-CN" dirty="0" err="1">
                <a:cs typeface="Arial" charset="0"/>
              </a:rPr>
              <a:t>informasaun</a:t>
            </a:r>
            <a:r>
              <a:rPr lang="en-US" altLang="zh-CN" dirty="0">
                <a:cs typeface="Arial" charset="0"/>
              </a:rPr>
              <a:t> ho </a:t>
            </a:r>
            <a:r>
              <a:rPr lang="en-US" altLang="zh-CN" dirty="0" err="1">
                <a:cs typeface="Arial" charset="0"/>
              </a:rPr>
              <a:t>mapa</a:t>
            </a:r>
            <a:endParaRPr lang="en-US" altLang="zh-CN" dirty="0">
              <a:cs typeface="Arial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0186" y="2193888"/>
            <a:ext cx="1143000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8751061" y="2432014"/>
            <a:ext cx="601662" cy="487363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2E54D-0E38-DF5E-7365-7DCB5038819F}"/>
              </a:ext>
            </a:extLst>
          </p:cNvPr>
          <p:cNvSpPr txBox="1">
            <a:spLocks/>
          </p:cNvSpPr>
          <p:nvPr/>
        </p:nvSpPr>
        <p:spPr bwMode="auto">
          <a:xfrm>
            <a:off x="1" y="24092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/>
              <a:t>Saida </a:t>
            </a:r>
            <a:r>
              <a:rPr lang="fr-CH" dirty="0" err="1"/>
              <a:t>mak</a:t>
            </a:r>
            <a:r>
              <a:rPr lang="fr-CH" dirty="0"/>
              <a:t> </a:t>
            </a:r>
            <a:r>
              <a:rPr lang="fr-CH" dirty="0" err="1"/>
              <a:t>ita</a:t>
            </a:r>
            <a:r>
              <a:rPr lang="fr-CH" dirty="0"/>
              <a:t> </a:t>
            </a:r>
            <a:r>
              <a:rPr lang="fr-CH" dirty="0" err="1"/>
              <a:t>presiza</a:t>
            </a:r>
            <a:r>
              <a:rPr lang="fr-CH" dirty="0"/>
              <a:t>?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216435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4674" y="1027509"/>
            <a:ext cx="11144494" cy="10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/>
              <a:t>2. </a:t>
            </a:r>
            <a:r>
              <a:rPr lang="en-US" altLang="zh-CN" sz="2800" dirty="0" err="1"/>
              <a:t>Objetu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ne'ebé</a:t>
            </a:r>
            <a:r>
              <a:rPr lang="en-US" altLang="zh-CN" sz="2800" dirty="0"/>
              <a:t> </a:t>
            </a:r>
            <a:r>
              <a:rPr lang="en-US" altLang="zh-CN" sz="2800" dirty="0" err="1"/>
              <a:t>bele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reprezenta</a:t>
            </a:r>
            <a:r>
              <a:rPr lang="en-US" altLang="zh-CN" sz="2800" dirty="0"/>
              <a:t> ho </a:t>
            </a:r>
            <a:r>
              <a:rPr lang="en-US" altLang="zh-CN" sz="2800" dirty="0" err="1"/>
              <a:t>liña</a:t>
            </a:r>
            <a:r>
              <a:rPr lang="en-US" altLang="zh-CN" sz="2800" dirty="0"/>
              <a:t> ka </a:t>
            </a:r>
            <a:r>
              <a:rPr lang="en-US" altLang="zh-CN" sz="2800" dirty="0" err="1"/>
              <a:t>polígonu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sira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ne'ebé</a:t>
            </a:r>
            <a:r>
              <a:rPr lang="en-US" altLang="zh-CN" sz="2800" dirty="0"/>
              <a:t> </a:t>
            </a:r>
            <a:r>
              <a:rPr lang="en-US" altLang="zh-CN" sz="2800" dirty="0" err="1"/>
              <a:t>informasaun</a:t>
            </a:r>
            <a:r>
              <a:rPr lang="en-US" altLang="zh-CN" sz="2800" dirty="0"/>
              <a:t>/</a:t>
            </a:r>
            <a:r>
              <a:rPr lang="en-US" altLang="zh-CN" sz="2800" dirty="0" err="1"/>
              <a:t>estatístika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bele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liga</a:t>
            </a:r>
            <a:r>
              <a:rPr lang="en-US" altLang="zh-CN" sz="2800" dirty="0"/>
              <a:t> (</a:t>
            </a:r>
            <a:r>
              <a:rPr lang="en-US" altLang="zh-CN" sz="2800" dirty="0" err="1"/>
              <a:t>baliza</a:t>
            </a:r>
            <a:r>
              <a:rPr lang="en-US" altLang="zh-CN" sz="2800" dirty="0"/>
              <a:t> admin, </a:t>
            </a:r>
            <a:r>
              <a:rPr lang="en-US" altLang="zh-CN" sz="2800" dirty="0" err="1"/>
              <a:t>estrada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mota</a:t>
            </a:r>
            <a:r>
              <a:rPr lang="en-US" altLang="zh-CN" sz="2800" dirty="0"/>
              <a:t>,...)</a:t>
            </a: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3979005" y="2683984"/>
            <a:ext cx="594509" cy="479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787123" y="2058568"/>
            <a:ext cx="361342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zh-CN" dirty="0">
                <a:cs typeface="Arial" charset="0"/>
              </a:rPr>
              <a:t>Lista mestre kompletu no atualizadu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zh-CN" dirty="0">
                <a:cs typeface="Arial" charset="0"/>
              </a:rPr>
              <a:t>ho identifikadór úniku</a:t>
            </a:r>
            <a:endParaRPr lang="en-US" altLang="zh-CN" dirty="0">
              <a:cs typeface="Arial" charset="0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 rot="6213167">
            <a:off x="7232389" y="2754694"/>
            <a:ext cx="503790" cy="454957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136497" y="4103764"/>
            <a:ext cx="2802436" cy="59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 err="1">
                <a:cs typeface="Arial" charset="0"/>
              </a:rPr>
              <a:t>identifikadór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ne'ebé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inklui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iha</a:t>
            </a:r>
            <a:r>
              <a:rPr lang="en-US" altLang="zh-CN" sz="1600" dirty="0">
                <a:cs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 err="1">
                <a:cs typeface="Arial" charset="0"/>
              </a:rPr>
              <a:t>Estatístika</a:t>
            </a:r>
            <a:r>
              <a:rPr lang="en-US" altLang="zh-CN" sz="1600" dirty="0">
                <a:cs typeface="Arial" charset="0"/>
              </a:rPr>
              <a:t>/</a:t>
            </a:r>
            <a:r>
              <a:rPr lang="en-US" altLang="zh-CN" sz="1600" dirty="0" err="1">
                <a:cs typeface="Arial" charset="0"/>
              </a:rPr>
              <a:t>tabela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informasaun</a:t>
            </a:r>
            <a:endParaRPr lang="en-US" altLang="zh-CN" sz="1600" dirty="0">
              <a:cs typeface="Arial" charset="0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 rot="2530057">
            <a:off x="2745604" y="4008024"/>
            <a:ext cx="1479102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306857" y="5005919"/>
            <a:ext cx="1890588" cy="4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>
                <a:cs typeface="Arial" charset="0"/>
              </a:rPr>
              <a:t>Kamada SIG </a:t>
            </a:r>
            <a:r>
              <a:rPr lang="en-US" altLang="zh-CN" sz="1600" dirty="0" err="1">
                <a:cs typeface="Arial" charset="0"/>
              </a:rPr>
              <a:t>aliña</a:t>
            </a:r>
            <a:r>
              <a:rPr lang="en-US" altLang="zh-CN" sz="1600" dirty="0">
                <a:cs typeface="Arial" charset="0"/>
              </a:rPr>
              <a:t> ho master list</a:t>
            </a:r>
          </a:p>
        </p:txBody>
      </p:sp>
      <p:pic>
        <p:nvPicPr>
          <p:cNvPr id="34" name="Picture 4" descr="MDO_Figure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995" y="4468417"/>
            <a:ext cx="129540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AutoShape 32"/>
          <p:cNvSpPr>
            <a:spLocks noChangeArrowheads="1"/>
          </p:cNvSpPr>
          <p:nvPr/>
        </p:nvSpPr>
        <p:spPr bwMode="auto">
          <a:xfrm rot="3656890">
            <a:off x="8455704" y="3086886"/>
            <a:ext cx="1293493" cy="474662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504119" y="3297158"/>
            <a:ext cx="2076799" cy="50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 err="1">
                <a:cs typeface="Arial" charset="0"/>
              </a:rPr>
              <a:t>identifikadór</a:t>
            </a:r>
            <a:r>
              <a:rPr lang="en-US" altLang="zh-CN" sz="1600" dirty="0">
                <a:cs typeface="Arial" charset="0"/>
              </a:rPr>
              <a:t> ne'ebé </a:t>
            </a:r>
            <a:r>
              <a:rPr lang="en-US" altLang="zh-CN" sz="1600" dirty="0" err="1">
                <a:cs typeface="Arial" charset="0"/>
              </a:rPr>
              <a:t>inklui</a:t>
            </a:r>
            <a:r>
              <a:rPr lang="en-US" altLang="zh-CN" sz="1600" dirty="0">
                <a:cs typeface="Arial" charset="0"/>
              </a:rPr>
              <a:t> iha </a:t>
            </a:r>
            <a:r>
              <a:rPr lang="en-US" altLang="zh-CN" sz="1600" dirty="0" err="1">
                <a:cs typeface="Arial" charset="0"/>
              </a:rPr>
              <a:t>tabela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atributu</a:t>
            </a:r>
            <a:r>
              <a:rPr lang="en-US" altLang="zh-CN" sz="1600" dirty="0">
                <a:cs typeface="Arial" charset="0"/>
              </a:rPr>
              <a:t> sira </a:t>
            </a:r>
            <a:r>
              <a:rPr lang="en-US" altLang="zh-CN" sz="1600" dirty="0" err="1">
                <a:cs typeface="Arial" charset="0"/>
              </a:rPr>
              <a:t>hosi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kamada</a:t>
            </a:r>
            <a:r>
              <a:rPr lang="en-US" altLang="zh-CN" sz="1600" dirty="0">
                <a:cs typeface="Arial" charset="0"/>
              </a:rPr>
              <a:t> SIG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195" y="4697018"/>
            <a:ext cx="1295400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Bent Arrow 37"/>
          <p:cNvSpPr/>
          <p:nvPr/>
        </p:nvSpPr>
        <p:spPr>
          <a:xfrm flipH="1" flipV="1">
            <a:off x="7572667" y="4911215"/>
            <a:ext cx="1219200" cy="609600"/>
          </a:xfrm>
          <a:prstGeom prst="ben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876806" y="5216015"/>
            <a:ext cx="2772362" cy="9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 err="1">
                <a:cs typeface="Arial" charset="0"/>
              </a:rPr>
              <a:t>Identifikadór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permite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atu</a:t>
            </a:r>
            <a:r>
              <a:rPr lang="en-US" altLang="zh-CN" sz="1600" dirty="0">
                <a:cs typeface="Arial" charset="0"/>
              </a:rPr>
              <a:t> tau </a:t>
            </a:r>
            <a:r>
              <a:rPr lang="en-US" altLang="zh-CN" sz="1600" dirty="0" err="1">
                <a:cs typeface="Arial" charset="0"/>
              </a:rPr>
              <a:t>hamutuk</a:t>
            </a:r>
            <a:r>
              <a:rPr lang="en-US" altLang="zh-CN" sz="1600" dirty="0">
                <a:cs typeface="Arial" charset="0"/>
              </a:rPr>
              <a:t> </a:t>
            </a:r>
            <a:r>
              <a:rPr lang="en-US" altLang="zh-CN" sz="1600" dirty="0" err="1">
                <a:cs typeface="Arial" charset="0"/>
              </a:rPr>
              <a:t>estatístika</a:t>
            </a:r>
            <a:r>
              <a:rPr lang="en-US" altLang="zh-CN" sz="1600" dirty="0">
                <a:cs typeface="Arial" charset="0"/>
              </a:rPr>
              <a:t>/</a:t>
            </a:r>
            <a:r>
              <a:rPr lang="en-US" altLang="zh-CN" sz="1600" dirty="0" err="1">
                <a:cs typeface="Arial" charset="0"/>
              </a:rPr>
              <a:t>informasaun</a:t>
            </a:r>
            <a:r>
              <a:rPr lang="en-US" altLang="zh-CN" sz="1600" dirty="0">
                <a:cs typeface="Arial" charset="0"/>
              </a:rPr>
              <a:t> ho </a:t>
            </a:r>
            <a:r>
              <a:rPr lang="en-US" altLang="zh-CN" sz="1600" dirty="0" err="1">
                <a:cs typeface="Arial" charset="0"/>
              </a:rPr>
              <a:t>kamada</a:t>
            </a:r>
            <a:r>
              <a:rPr lang="en-US" altLang="zh-CN" sz="1600" dirty="0">
                <a:cs typeface="Arial" charset="0"/>
              </a:rPr>
              <a:t> SIG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67523" y="2439568"/>
            <a:ext cx="137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3" descr="C:\Users\Samsung\AppData\Local\Microsoft\Windows\INetCache\IE\HELCTOMD\road_png_stock_by_doloresdevelde-d55c9nc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7523" y="2571331"/>
            <a:ext cx="13716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8249" y="2060663"/>
            <a:ext cx="1143000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1635" y="2165426"/>
            <a:ext cx="1606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9BA9F-6616-E49A-9E05-772954924F06}"/>
              </a:ext>
            </a:extLst>
          </p:cNvPr>
          <p:cNvSpPr txBox="1">
            <a:spLocks/>
          </p:cNvSpPr>
          <p:nvPr/>
        </p:nvSpPr>
        <p:spPr bwMode="auto">
          <a:xfrm>
            <a:off x="1" y="24092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/>
              <a:t>Saida </a:t>
            </a:r>
            <a:r>
              <a:rPr lang="fr-CH" dirty="0" err="1"/>
              <a:t>mak</a:t>
            </a:r>
            <a:r>
              <a:rPr lang="fr-CH" dirty="0"/>
              <a:t> </a:t>
            </a:r>
            <a:r>
              <a:rPr lang="fr-CH" dirty="0" err="1"/>
              <a:t>ita</a:t>
            </a:r>
            <a:r>
              <a:rPr lang="fr-CH" dirty="0"/>
              <a:t> </a:t>
            </a:r>
            <a:r>
              <a:rPr lang="fr-CH" dirty="0" err="1"/>
              <a:t>presiza</a:t>
            </a:r>
            <a:r>
              <a:rPr lang="fr-CH" dirty="0"/>
              <a:t>?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136111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10041" y="1028225"/>
            <a:ext cx="82089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3. </a:t>
            </a:r>
            <a:r>
              <a:rPr lang="en-US" altLang="zh-CN" sz="2800" dirty="0" err="1">
                <a:cs typeface="Arial" charset="0"/>
              </a:rPr>
              <a:t>Objetu</a:t>
            </a:r>
            <a:r>
              <a:rPr lang="en-US" altLang="zh-CN" sz="2800" dirty="0">
                <a:cs typeface="Arial" charset="0"/>
              </a:rPr>
              <a:t> "</a:t>
            </a:r>
            <a:r>
              <a:rPr lang="en-US" altLang="zh-CN" sz="2800" dirty="0" err="1">
                <a:cs typeface="Arial" charset="0"/>
              </a:rPr>
              <a:t>movel</a:t>
            </a:r>
            <a:r>
              <a:rPr lang="en-US" altLang="zh-CN" sz="2800" dirty="0">
                <a:cs typeface="Arial" charset="0"/>
              </a:rPr>
              <a:t>" </a:t>
            </a:r>
            <a:r>
              <a:rPr lang="en-US" altLang="zh-CN" sz="2800" dirty="0" err="1">
                <a:cs typeface="Arial" charset="0"/>
              </a:rPr>
              <a:t>sira</a:t>
            </a:r>
            <a:r>
              <a:rPr lang="en-US" altLang="zh-CN" sz="2800" dirty="0">
                <a:cs typeface="Arial" charset="0"/>
              </a:rPr>
              <a:t> (</a:t>
            </a:r>
            <a:r>
              <a:rPr lang="en-US" altLang="zh-CN" sz="2800" dirty="0" err="1">
                <a:cs typeface="Arial" charset="0"/>
              </a:rPr>
              <a:t>pasiente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sira</a:t>
            </a:r>
            <a:r>
              <a:rPr lang="en-US" altLang="zh-CN" sz="2800" dirty="0">
                <a:cs typeface="Arial" charset="0"/>
              </a:rPr>
              <a:t>, </a:t>
            </a:r>
            <a:r>
              <a:rPr lang="en-US" altLang="zh-CN" sz="2800" dirty="0" err="1">
                <a:cs typeface="Arial" charset="0"/>
              </a:rPr>
              <a:t>traballadór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saúde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sira</a:t>
            </a:r>
            <a:r>
              <a:rPr lang="en-US" altLang="zh-CN" sz="2800" dirty="0">
                <a:cs typeface="Arial" charset="0"/>
              </a:rPr>
              <a:t>, </a:t>
            </a:r>
            <a:r>
              <a:rPr lang="en-US" altLang="zh-CN" sz="2800" dirty="0" err="1">
                <a:cs typeface="Arial" charset="0"/>
              </a:rPr>
              <a:t>veíkulu</a:t>
            </a:r>
            <a:r>
              <a:rPr lang="en-US" altLang="zh-CN" sz="2800" dirty="0">
                <a:cs typeface="Arial" charset="0"/>
              </a:rPr>
              <a:t>,...)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3432175" y="2155603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24" name="Picture 2" descr="C:\Users\Samsung\AppData\Local\Microsoft\Windows\INetCache\IE\I0N6AJGC\hospital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71728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640513" y="1707928"/>
            <a:ext cx="4112154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cs typeface="Arial" charset="0"/>
              </a:rPr>
              <a:t>Master list </a:t>
            </a:r>
            <a:r>
              <a:rPr lang="en-US" altLang="zh-CN" dirty="0" err="1">
                <a:cs typeface="Arial" charset="0"/>
              </a:rPr>
              <a:t>kompletu</a:t>
            </a:r>
            <a:r>
              <a:rPr lang="en-US" altLang="zh-CN" dirty="0">
                <a:cs typeface="Arial" charset="0"/>
              </a:rPr>
              <a:t> no </a:t>
            </a:r>
            <a:r>
              <a:rPr lang="en-US" altLang="zh-CN" dirty="0" err="1">
                <a:cs typeface="Arial" charset="0"/>
              </a:rPr>
              <a:t>atualizadu</a:t>
            </a:r>
            <a:endParaRPr lang="en-US" altLang="zh-CN" dirty="0"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cs typeface="Arial" charset="0"/>
              </a:rPr>
              <a:t>ho </a:t>
            </a:r>
            <a:r>
              <a:rPr lang="en-US" altLang="zh-CN" dirty="0" err="1">
                <a:cs typeface="Arial" charset="0"/>
              </a:rPr>
              <a:t>identifikadór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úniku</a:t>
            </a:r>
            <a:r>
              <a:rPr lang="en-US" altLang="zh-CN" dirty="0">
                <a:cs typeface="Arial" charset="0"/>
              </a:rPr>
              <a:t> no </a:t>
            </a:r>
            <a:r>
              <a:rPr lang="en-US" altLang="zh-CN" dirty="0" err="1">
                <a:cs typeface="Arial" charset="0"/>
              </a:rPr>
              <a:t>kampu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sira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atu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kaptura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fatin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kuidadu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nian</a:t>
            </a:r>
            <a:r>
              <a:rPr lang="en-US" altLang="zh-CN" dirty="0">
                <a:cs typeface="Arial" charset="0"/>
              </a:rPr>
              <a:t>, </a:t>
            </a:r>
            <a:r>
              <a:rPr lang="en-US" altLang="zh-CN" dirty="0" err="1">
                <a:cs typeface="Arial" charset="0"/>
              </a:rPr>
              <a:t>hela-fatin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nian</a:t>
            </a:r>
            <a:r>
              <a:rPr lang="en-US" altLang="zh-CN" dirty="0">
                <a:cs typeface="Arial" charset="0"/>
              </a:rPr>
              <a:t>,... </a:t>
            </a:r>
            <a:r>
              <a:rPr lang="en-US" altLang="zh-CN" dirty="0" err="1">
                <a:cs typeface="Arial" charset="0"/>
              </a:rPr>
              <a:t>liuhosi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objetu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fixu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sira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seluk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nia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identifikadór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úniku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respetivu</a:t>
            </a:r>
            <a:endParaRPr lang="en-US" altLang="zh-CN" dirty="0">
              <a:cs typeface="Arial" charset="0"/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 rot="7254995">
            <a:off x="6488113" y="3439891"/>
            <a:ext cx="765175" cy="508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 rot="3035377">
            <a:off x="8423276" y="3446241"/>
            <a:ext cx="752475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45" name="Picture 2" descr="D:\GAIA-GEOSYSTEMS\PROJECTS\ADB\MEETINGS\AeHIN_BALI_2015\GIS_WORKSHOP\PRESENTATIONS\TN_nurse_patient_stethoscope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363" y="1866678"/>
            <a:ext cx="1530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C:\Users\Samsung\AppData\Local\Microsoft\Windows\INetCache\IE\ADQUVT3B\Village_silhouett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6350" y="3811366"/>
            <a:ext cx="10874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426" y="4243166"/>
            <a:ext cx="9366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AutoShape 32"/>
          <p:cNvSpPr>
            <a:spLocks noChangeArrowheads="1"/>
          </p:cNvSpPr>
          <p:nvPr/>
        </p:nvSpPr>
        <p:spPr bwMode="auto">
          <a:xfrm rot="5400000">
            <a:off x="7567613" y="3446241"/>
            <a:ext cx="752475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148389" y="5086129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>
                <a:cs typeface="Arial" charset="0"/>
              </a:rPr>
              <a:t>12034</a:t>
            </a:r>
            <a:endParaRPr lang="en-US" altLang="zh-CN" dirty="0">
              <a:cs typeface="Arial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9461500" y="3838354"/>
            <a:ext cx="7191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>
                <a:cs typeface="Arial" charset="0"/>
              </a:rPr>
              <a:t>Aldeia</a:t>
            </a:r>
            <a:endParaRPr lang="en-US" altLang="zh-CN" dirty="0"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19963" y="5205190"/>
            <a:ext cx="1238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174000000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8913814" y="4730529"/>
            <a:ext cx="1368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>
                <a:cs typeface="Arial" charset="0"/>
              </a:rPr>
              <a:t>174000001</a:t>
            </a:r>
            <a:endParaRPr lang="en-US" altLang="zh-CN" dirty="0">
              <a:cs typeface="Arial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746957" y="4394701"/>
            <a:ext cx="3563938" cy="40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 err="1">
                <a:cs typeface="Arial" charset="0"/>
              </a:rPr>
              <a:t>Maibé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ita</a:t>
            </a:r>
            <a:r>
              <a:rPr lang="en-US" altLang="zh-CN" dirty="0">
                <a:cs typeface="Arial" charset="0"/>
              </a:rPr>
              <a:t>-boot </a:t>
            </a:r>
            <a:r>
              <a:rPr lang="en-US" altLang="zh-CN" dirty="0" err="1">
                <a:cs typeface="Arial" charset="0"/>
              </a:rPr>
              <a:t>bele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hakarak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atu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buka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tuir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objetu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sira-ne'e</a:t>
            </a:r>
            <a:r>
              <a:rPr lang="en-US" altLang="zh-CN" dirty="0">
                <a:cs typeface="Arial" charset="0"/>
              </a:rPr>
              <a:t> balun...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cs typeface="Arial" charset="0"/>
              </a:rPr>
              <a:t>...</a:t>
            </a:r>
          </a:p>
        </p:txBody>
      </p:sp>
      <p:pic>
        <p:nvPicPr>
          <p:cNvPr id="54" name="Picture 20" descr="gps-tracking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4989" y="4907782"/>
            <a:ext cx="33861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4338" y="1965103"/>
            <a:ext cx="2222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32" descr="eTrexB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8088" y="5072563"/>
            <a:ext cx="38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09B57F-6DA1-219B-2071-7B652A80B34F}"/>
              </a:ext>
            </a:extLst>
          </p:cNvPr>
          <p:cNvSpPr txBox="1">
            <a:spLocks/>
          </p:cNvSpPr>
          <p:nvPr/>
        </p:nvSpPr>
        <p:spPr bwMode="auto">
          <a:xfrm>
            <a:off x="1" y="24092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/>
              <a:t>Saida </a:t>
            </a:r>
            <a:r>
              <a:rPr lang="fr-CH" dirty="0" err="1"/>
              <a:t>mak</a:t>
            </a:r>
            <a:r>
              <a:rPr lang="fr-CH" dirty="0"/>
              <a:t> </a:t>
            </a:r>
            <a:r>
              <a:rPr lang="fr-CH" dirty="0" err="1"/>
              <a:t>ita</a:t>
            </a:r>
            <a:r>
              <a:rPr lang="fr-CH" dirty="0"/>
              <a:t> </a:t>
            </a:r>
            <a:r>
              <a:rPr lang="fr-CH" dirty="0" err="1"/>
              <a:t>presiza</a:t>
            </a:r>
            <a:r>
              <a:rPr lang="fr-CH" dirty="0"/>
              <a:t>?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125262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6093" y="1032040"/>
            <a:ext cx="11148093" cy="57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4. </a:t>
            </a:r>
            <a:r>
              <a:rPr lang="en-US" altLang="zh-CN" sz="2800" dirty="0" err="1">
                <a:cs typeface="Arial" charset="0"/>
              </a:rPr>
              <a:t>Dadus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jeoespasiál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kontínua</a:t>
            </a:r>
            <a:r>
              <a:rPr lang="en-US" altLang="zh-CN" sz="2800" dirty="0">
                <a:cs typeface="Arial" charset="0"/>
              </a:rPr>
              <a:t> (</a:t>
            </a:r>
            <a:r>
              <a:rPr lang="en-US" altLang="zh-CN" sz="2800" dirty="0" err="1">
                <a:cs typeface="Arial" charset="0"/>
              </a:rPr>
              <a:t>Modelu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Elevasaun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Dijitál</a:t>
            </a:r>
            <a:r>
              <a:rPr lang="en-US" altLang="zh-CN" sz="2800" dirty="0">
                <a:cs typeface="Arial" charset="0"/>
              </a:rPr>
              <a:t> (DEM), </a:t>
            </a:r>
            <a:r>
              <a:rPr lang="en-US" altLang="zh-CN" sz="2800" dirty="0" err="1">
                <a:cs typeface="Arial" charset="0"/>
              </a:rPr>
              <a:t>kobertura</a:t>
            </a:r>
            <a:r>
              <a:rPr lang="en-US" altLang="zh-CN" sz="2800" dirty="0">
                <a:cs typeface="Arial" charset="0"/>
              </a:rPr>
              <a:t> rai,...)</a:t>
            </a:r>
          </a:p>
        </p:txBody>
      </p:sp>
      <p:pic>
        <p:nvPicPr>
          <p:cNvPr id="28" name="Picture 2" descr="KHM_Land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1953122"/>
            <a:ext cx="2870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605338" y="1973387"/>
            <a:ext cx="14906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cs typeface="Arial" charset="0"/>
              </a:rPr>
              <a:t>Kamada SIG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 r="51389" b="57249"/>
          <a:stretch>
            <a:fillRect/>
          </a:stretch>
        </p:blipFill>
        <p:spPr bwMode="auto">
          <a:xfrm>
            <a:off x="6312025" y="1897703"/>
            <a:ext cx="3588321" cy="1956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6366570" y="3989611"/>
            <a:ext cx="3916362" cy="5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 err="1">
                <a:cs typeface="Arial" charset="0"/>
              </a:rPr>
              <a:t>Klasifikasaun</a:t>
            </a:r>
            <a:r>
              <a:rPr lang="en-US" altLang="zh-CN" dirty="0">
                <a:cs typeface="Arial" charset="0"/>
              </a:rPr>
              <a:t> se </a:t>
            </a:r>
            <a:r>
              <a:rPr lang="en-US" altLang="zh-CN" dirty="0" err="1">
                <a:cs typeface="Arial" charset="0"/>
              </a:rPr>
              <a:t>seidauk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inklui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iha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kamada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ne'e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rasik</a:t>
            </a:r>
            <a:endParaRPr lang="en-US" altLang="zh-CN" dirty="0">
              <a:cs typeface="Arial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04591" y="4466267"/>
            <a:ext cx="2086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5. Basemaps</a:t>
            </a:r>
          </a:p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2800" dirty="0">
              <a:cs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800" dirty="0">
              <a:cs typeface="Arial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123963" y="5143683"/>
            <a:ext cx="10516240" cy="68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>
                <a:cs typeface="Arial" charset="0"/>
              </a:rPr>
              <a:t>La </a:t>
            </a:r>
            <a:r>
              <a:rPr lang="en-US" altLang="zh-CN" sz="2400" dirty="0" err="1">
                <a:cs typeface="Arial" charset="0"/>
              </a:rPr>
              <a:t>presiza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buat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ida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exetu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asesu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ba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kamada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mapa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baze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nian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ne'ebé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maka</a:t>
            </a:r>
            <a:r>
              <a:rPr lang="en-US" altLang="zh-CN" sz="2400" dirty="0">
                <a:cs typeface="Arial" charset="0"/>
              </a:rPr>
              <a:t> </a:t>
            </a:r>
            <a:r>
              <a:rPr lang="en-US" altLang="zh-CN" sz="2400" dirty="0" err="1">
                <a:cs typeface="Arial" charset="0"/>
              </a:rPr>
              <a:t>provavelmente</a:t>
            </a:r>
            <a:r>
              <a:rPr lang="en-US" altLang="zh-CN" sz="2400" dirty="0">
                <a:cs typeface="Arial" charset="0"/>
              </a:rPr>
              <a:t> sei </a:t>
            </a:r>
            <a:r>
              <a:rPr lang="en-US" altLang="zh-CN" sz="2400" dirty="0" err="1">
                <a:cs typeface="Arial" charset="0"/>
              </a:rPr>
              <a:t>liuhosi</a:t>
            </a:r>
            <a:r>
              <a:rPr lang="en-US" altLang="zh-CN" sz="2400" dirty="0">
                <a:cs typeface="Arial" charset="0"/>
              </a:rPr>
              <a:t>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242F0-EFDF-C072-D07E-CBC05884BF96}"/>
              </a:ext>
            </a:extLst>
          </p:cNvPr>
          <p:cNvSpPr txBox="1">
            <a:spLocks/>
          </p:cNvSpPr>
          <p:nvPr/>
        </p:nvSpPr>
        <p:spPr bwMode="auto">
          <a:xfrm>
            <a:off x="1" y="24092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/>
              <a:t>Saida </a:t>
            </a:r>
            <a:r>
              <a:rPr lang="fr-CH" dirty="0" err="1"/>
              <a:t>mak</a:t>
            </a:r>
            <a:r>
              <a:rPr lang="fr-CH" dirty="0"/>
              <a:t> </a:t>
            </a:r>
            <a:r>
              <a:rPr lang="fr-CH" dirty="0" err="1"/>
              <a:t>ita</a:t>
            </a:r>
            <a:r>
              <a:rPr lang="fr-CH" dirty="0"/>
              <a:t> </a:t>
            </a:r>
            <a:r>
              <a:rPr lang="fr-CH" dirty="0" err="1"/>
              <a:t>presiza</a:t>
            </a:r>
            <a:r>
              <a:rPr lang="fr-CH" dirty="0"/>
              <a:t>?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294399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31505" y="1776956"/>
            <a:ext cx="2170113" cy="4351338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 cstate="print"/>
          <a:srcRect l="-388" t="549" r="53539" b="346"/>
          <a:stretch>
            <a:fillRect/>
          </a:stretch>
        </p:blipFill>
        <p:spPr bwMode="auto">
          <a:xfrm>
            <a:off x="4583833" y="2209004"/>
            <a:ext cx="2931435" cy="33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7195" y="1707107"/>
            <a:ext cx="21717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7751317" y="3574007"/>
            <a:ext cx="887412" cy="720725"/>
          </a:xfrm>
          <a:prstGeom prst="rightArrow">
            <a:avLst/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503712" y="3502123"/>
            <a:ext cx="64807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zh-CN" sz="13800" b="1" dirty="0">
                <a:solidFill>
                  <a:srgbClr val="0061AA"/>
                </a:solidFill>
                <a:latin typeface="+mj-lt"/>
                <a:ea typeface="+mj-ea"/>
                <a:cs typeface="+mj-cs"/>
              </a:rPr>
              <a:t>+</a:t>
            </a:r>
            <a:endParaRPr lang="fr-CH" sz="13800" b="1" dirty="0">
              <a:solidFill>
                <a:srgbClr val="0061A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5549" y="1031178"/>
            <a:ext cx="11150514" cy="7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Saida </a:t>
            </a:r>
            <a:r>
              <a:rPr lang="en-US" altLang="zh-CN" sz="2800" dirty="0" err="1">
                <a:cs typeface="Arial" charset="0"/>
              </a:rPr>
              <a:t>maka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ita</a:t>
            </a:r>
            <a:r>
              <a:rPr lang="en-US" altLang="zh-CN" sz="2800" dirty="0">
                <a:cs typeface="Arial" charset="0"/>
              </a:rPr>
              <a:t>-boot sei halo </a:t>
            </a:r>
            <a:r>
              <a:rPr lang="en-US" altLang="zh-CN" sz="2800" dirty="0" err="1">
                <a:cs typeface="Arial" charset="0"/>
              </a:rPr>
              <a:t>liuliu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atu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liga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estatístika</a:t>
            </a:r>
            <a:r>
              <a:rPr lang="en-US" altLang="zh-CN" sz="2800" dirty="0">
                <a:cs typeface="Arial" charset="0"/>
              </a:rPr>
              <a:t>/</a:t>
            </a:r>
            <a:r>
              <a:rPr lang="en-US" altLang="zh-CN" sz="2800" dirty="0" err="1">
                <a:cs typeface="Arial" charset="0"/>
              </a:rPr>
              <a:t>informasaun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ba</a:t>
            </a:r>
            <a:r>
              <a:rPr lang="en-US" altLang="zh-CN" sz="2800" dirty="0">
                <a:cs typeface="Arial" charset="0"/>
              </a:rPr>
              <a:t> shapefile </a:t>
            </a:r>
            <a:r>
              <a:rPr lang="en-US" altLang="zh-CN" sz="2800" dirty="0" err="1">
                <a:cs typeface="Arial" charset="0"/>
              </a:rPr>
              <a:t>ida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hodi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kria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mapa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temátiku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ida</a:t>
            </a:r>
            <a:endParaRPr lang="en-US" altLang="zh-CN" sz="2800" dirty="0">
              <a:cs typeface="Arial" charset="0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578185" y="5795888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6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H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171786" y="5858434"/>
            <a:ext cx="4796032" cy="3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 err="1">
                <a:cs typeface="Arial" charset="0"/>
              </a:rPr>
              <a:t>Identifikadór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úniku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xave</a:t>
            </a:r>
            <a:r>
              <a:rPr lang="en-US" altLang="zh-CN" sz="2800" dirty="0">
                <a:cs typeface="Arial" charset="0"/>
              </a:rPr>
              <a:t>!</a:t>
            </a:r>
            <a:endParaRPr lang="fr-CH" altLang="zh-CN" sz="2800" dirty="0"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91158-510E-2B39-F377-2C37B5CF7848}"/>
              </a:ext>
            </a:extLst>
          </p:cNvPr>
          <p:cNvSpPr txBox="1">
            <a:spLocks/>
          </p:cNvSpPr>
          <p:nvPr/>
        </p:nvSpPr>
        <p:spPr bwMode="auto">
          <a:xfrm>
            <a:off x="1" y="24092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fr-CH" dirty="0"/>
              <a:t>Saida </a:t>
            </a:r>
            <a:r>
              <a:rPr lang="fr-CH" dirty="0" err="1"/>
              <a:t>mak</a:t>
            </a:r>
            <a:r>
              <a:rPr lang="fr-CH" dirty="0"/>
              <a:t> </a:t>
            </a:r>
            <a:r>
              <a:rPr lang="fr-CH" dirty="0" err="1"/>
              <a:t>ita</a:t>
            </a:r>
            <a:r>
              <a:rPr lang="fr-CH" dirty="0"/>
              <a:t> </a:t>
            </a:r>
            <a:r>
              <a:rPr lang="fr-CH" dirty="0" err="1"/>
              <a:t>presiza</a:t>
            </a:r>
            <a:r>
              <a:rPr lang="fr-CH" dirty="0"/>
              <a:t>?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13236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41579" y="6472238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9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1633" y="926976"/>
            <a:ext cx="4643033" cy="631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CH" altLang="zh-CN" sz="2800" dirty="0" err="1">
                <a:latin typeface="+mn-lt"/>
              </a:rPr>
              <a:t>Estrutura</a:t>
            </a:r>
            <a:r>
              <a:rPr lang="fr-CH" altLang="zh-CN" sz="2800" dirty="0">
                <a:latin typeface="+mn-lt"/>
              </a:rPr>
              <a:t> </a:t>
            </a:r>
            <a:r>
              <a:rPr lang="fr-CH" altLang="zh-CN" sz="2800" dirty="0" err="1">
                <a:latin typeface="+mn-lt"/>
              </a:rPr>
              <a:t>dadus</a:t>
            </a:r>
            <a:r>
              <a:rPr lang="fr-CH" altLang="zh-CN" sz="2800" dirty="0">
                <a:latin typeface="+mn-lt"/>
              </a:rPr>
              <a:t> </a:t>
            </a:r>
            <a:r>
              <a:rPr lang="fr-CH" altLang="zh-CN" sz="2800" dirty="0" err="1">
                <a:latin typeface="+mn-lt"/>
              </a:rPr>
              <a:t>ne'ebé</a:t>
            </a:r>
            <a:r>
              <a:rPr lang="fr-CH" altLang="zh-CN" sz="2800" dirty="0">
                <a:latin typeface="+mn-lt"/>
              </a:rPr>
              <a:t> </a:t>
            </a:r>
            <a:r>
              <a:rPr lang="fr-CH" altLang="zh-CN" sz="2800" dirty="0" err="1">
                <a:latin typeface="+mn-lt"/>
              </a:rPr>
              <a:t>loloos</a:t>
            </a:r>
            <a:endParaRPr lang="fr-CH" sz="28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7165" y="1558132"/>
            <a:ext cx="10658897" cy="435133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altLang="en-US" dirty="0"/>
              <a:t>Software SIG hein: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altLang="en-US" dirty="0" err="1"/>
              <a:t>Dadus</a:t>
            </a:r>
            <a:r>
              <a:rPr lang="fr-CH" altLang="en-US" dirty="0"/>
              <a:t> </a:t>
            </a:r>
            <a:r>
              <a:rPr lang="fr-CH" altLang="en-US" dirty="0" err="1"/>
              <a:t>ne'ebé</a:t>
            </a:r>
            <a:r>
              <a:rPr lang="fr-CH" altLang="en-US" dirty="0"/>
              <a:t> </a:t>
            </a:r>
            <a:r>
              <a:rPr lang="fr-CH" altLang="en-US" dirty="0" err="1"/>
              <a:t>formatadu</a:t>
            </a:r>
            <a:r>
              <a:rPr lang="fr-CH" altLang="en-US" dirty="0"/>
              <a:t> ho </a:t>
            </a:r>
            <a:r>
              <a:rPr lang="fr-CH" altLang="en-US" dirty="0" err="1"/>
              <a:t>di'ak</a:t>
            </a:r>
            <a:r>
              <a:rPr lang="fr-CH" altLang="en-US" dirty="0"/>
              <a:t> </a:t>
            </a:r>
            <a:r>
              <a:rPr lang="fr-CH" altLang="en-US" dirty="0" err="1"/>
              <a:t>organiza</a:t>
            </a:r>
            <a:r>
              <a:rPr lang="fr-CH" altLang="en-US" dirty="0"/>
              <a:t> </a:t>
            </a:r>
            <a:r>
              <a:rPr lang="fr-CH" altLang="en-US" dirty="0" err="1"/>
              <a:t>iha</a:t>
            </a:r>
            <a:r>
              <a:rPr lang="fr-CH" altLang="en-US" dirty="0"/>
              <a:t> </a:t>
            </a:r>
            <a:r>
              <a:rPr lang="fr-CH" altLang="en-US" dirty="0" err="1"/>
              <a:t>liña</a:t>
            </a:r>
            <a:r>
              <a:rPr lang="fr-CH" altLang="en-US" dirty="0"/>
              <a:t> no </a:t>
            </a:r>
            <a:r>
              <a:rPr lang="fr-CH" altLang="en-US" dirty="0" err="1"/>
              <a:t>koluna</a:t>
            </a:r>
            <a:r>
              <a:rPr lang="fr-CH" altLang="en-US" dirty="0"/>
              <a:t> </a:t>
            </a:r>
            <a:r>
              <a:rPr lang="fr-CH" altLang="en-US" dirty="0" err="1"/>
              <a:t>sira</a:t>
            </a:r>
            <a:r>
              <a:rPr lang="fr-CH" altLang="en-US" dirty="0"/>
              <a:t>:</a:t>
            </a:r>
          </a:p>
          <a:p>
            <a:pPr marL="9144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altLang="en-US" sz="2400" dirty="0" err="1"/>
              <a:t>Rejistu</a:t>
            </a:r>
            <a:r>
              <a:rPr lang="fr-CH" altLang="en-US" sz="2400" dirty="0"/>
              <a:t> </a:t>
            </a:r>
            <a:r>
              <a:rPr lang="fr-CH" altLang="en-US" sz="2400" dirty="0" err="1"/>
              <a:t>ida</a:t>
            </a:r>
            <a:r>
              <a:rPr lang="fr-CH" altLang="en-US" sz="2400" dirty="0"/>
              <a:t> (</a:t>
            </a:r>
            <a:r>
              <a:rPr lang="fr-CH" altLang="en-US" sz="2400" dirty="0" err="1"/>
              <a:t>estabelesimentu</a:t>
            </a:r>
            <a:r>
              <a:rPr lang="fr-CH" altLang="en-US" sz="2400" dirty="0"/>
              <a:t> </a:t>
            </a:r>
            <a:r>
              <a:rPr lang="fr-CH" altLang="en-US" sz="2400" dirty="0" err="1"/>
              <a:t>saúde</a:t>
            </a:r>
            <a:r>
              <a:rPr lang="fr-CH" altLang="en-US" sz="2400" dirty="0"/>
              <a:t>, </a:t>
            </a:r>
            <a:r>
              <a:rPr lang="fr-CH" altLang="en-US" sz="2400" dirty="0" err="1"/>
              <a:t>aldeia</a:t>
            </a:r>
            <a:r>
              <a:rPr lang="fr-CH" altLang="en-US" sz="2400" dirty="0"/>
              <a:t>, </a:t>
            </a:r>
            <a:r>
              <a:rPr lang="fr-CH" altLang="en-US" sz="2400" dirty="0" err="1"/>
              <a:t>nst</a:t>
            </a:r>
            <a:r>
              <a:rPr lang="fr-CH" altLang="en-US" sz="2400" dirty="0"/>
              <a:t>.) </a:t>
            </a:r>
            <a:r>
              <a:rPr lang="fr-CH" altLang="en-US" sz="2400" dirty="0" err="1"/>
              <a:t>kada</a:t>
            </a:r>
            <a:r>
              <a:rPr lang="fr-CH" altLang="en-US" sz="2400" dirty="0"/>
              <a:t> </a:t>
            </a:r>
            <a:r>
              <a:rPr lang="fr-CH" altLang="en-US" sz="2400" dirty="0" err="1"/>
              <a:t>liña</a:t>
            </a:r>
            <a:endParaRPr lang="fr-CH" altLang="en-US" sz="2400" dirty="0"/>
          </a:p>
          <a:p>
            <a:pPr marL="9144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altLang="en-US" sz="2400" dirty="0" err="1"/>
              <a:t>Estatístika</a:t>
            </a:r>
            <a:r>
              <a:rPr lang="fr-CH" altLang="en-US" sz="2400" dirty="0"/>
              <a:t> </a:t>
            </a:r>
            <a:r>
              <a:rPr lang="fr-CH" altLang="en-US" sz="2400" dirty="0" err="1"/>
              <a:t>ida</a:t>
            </a:r>
            <a:r>
              <a:rPr lang="fr-CH" altLang="en-US" sz="2400" dirty="0"/>
              <a:t> </a:t>
            </a:r>
            <a:r>
              <a:rPr lang="fr-CH" altLang="en-US" sz="2400" dirty="0" err="1"/>
              <a:t>kada</a:t>
            </a:r>
            <a:r>
              <a:rPr lang="fr-CH" altLang="en-US" sz="2400" dirty="0"/>
              <a:t> </a:t>
            </a:r>
            <a:r>
              <a:rPr lang="fr-CH" altLang="en-US" sz="2400" dirty="0" err="1"/>
              <a:t>koluna</a:t>
            </a:r>
            <a:endParaRPr lang="fr-CH" altLang="en-US" sz="2400" dirty="0"/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altLang="en-US" dirty="0"/>
              <a:t>Uza </a:t>
            </a:r>
            <a:r>
              <a:rPr lang="fr-CH" altLang="en-US" dirty="0" err="1"/>
              <a:t>identifikadór</a:t>
            </a:r>
            <a:r>
              <a:rPr lang="fr-CH" altLang="en-US" dirty="0"/>
              <a:t> </a:t>
            </a:r>
            <a:r>
              <a:rPr lang="fr-CH" altLang="en-US" dirty="0" err="1"/>
              <a:t>úniku</a:t>
            </a:r>
            <a:r>
              <a:rPr lang="fr-CH" altLang="en-US" dirty="0"/>
              <a:t> </a:t>
            </a:r>
            <a:r>
              <a:rPr lang="fr-CH" altLang="en-US" dirty="0" err="1"/>
              <a:t>hanesan</a:t>
            </a:r>
            <a:r>
              <a:rPr lang="fr-CH" altLang="en-US" dirty="0"/>
              <a:t> </a:t>
            </a:r>
            <a:r>
              <a:rPr lang="fr-CH" altLang="en-US" dirty="0" err="1"/>
              <a:t>iha</a:t>
            </a:r>
            <a:r>
              <a:rPr lang="fr-CH" altLang="en-US" dirty="0"/>
              <a:t> </a:t>
            </a:r>
            <a:r>
              <a:rPr lang="fr-CH" altLang="en-US" dirty="0" err="1"/>
              <a:t>tabela</a:t>
            </a:r>
            <a:r>
              <a:rPr lang="fr-CH" altLang="en-US" dirty="0"/>
              <a:t> </a:t>
            </a:r>
            <a:r>
              <a:rPr lang="fr-CH" altLang="en-US" dirty="0" err="1"/>
              <a:t>atributu</a:t>
            </a:r>
            <a:r>
              <a:rPr lang="fr-CH" altLang="en-US" dirty="0"/>
              <a:t> </a:t>
            </a:r>
            <a:r>
              <a:rPr lang="fr-CH" altLang="en-US" dirty="0" err="1"/>
              <a:t>kamada</a:t>
            </a:r>
            <a:r>
              <a:rPr lang="fr-CH" altLang="en-US" dirty="0"/>
              <a:t> SIG </a:t>
            </a:r>
            <a:r>
              <a:rPr lang="fr-CH" altLang="en-US" dirty="0" err="1"/>
              <a:t>nian</a:t>
            </a:r>
            <a:endParaRPr lang="fr-CH" altLang="en-US" dirty="0"/>
          </a:p>
          <a:p>
            <a:pPr marL="896938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altLang="en-US" dirty="0"/>
              <a:t>Importante </a:t>
            </a:r>
            <a:r>
              <a:rPr lang="fr-CH" altLang="en-US" dirty="0" err="1"/>
              <a:t>atu</a:t>
            </a:r>
            <a:r>
              <a:rPr lang="fr-CH" altLang="en-US" dirty="0"/>
              <a:t> </a:t>
            </a:r>
            <a:r>
              <a:rPr lang="fr-CH" altLang="en-US" dirty="0" err="1"/>
              <a:t>uza</a:t>
            </a:r>
            <a:r>
              <a:rPr lang="fr-CH" altLang="en-US" dirty="0"/>
              <a:t> ID </a:t>
            </a:r>
            <a:r>
              <a:rPr lang="fr-CH" altLang="en-US" dirty="0" err="1"/>
              <a:t>úniku</a:t>
            </a:r>
            <a:r>
              <a:rPr lang="fr-CH" altLang="en-US" dirty="0"/>
              <a:t> </a:t>
            </a:r>
            <a:r>
              <a:rPr lang="fr-CH" altLang="en-US" dirty="0" err="1"/>
              <a:t>hosi</a:t>
            </a:r>
            <a:r>
              <a:rPr lang="fr-CH" altLang="en-US" dirty="0"/>
              <a:t> lista mestre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E5F534-BB15-DC77-8B5E-BCFE0A4687D0}"/>
              </a:ext>
            </a:extLst>
          </p:cNvPr>
          <p:cNvSpPr txBox="1">
            <a:spLocks/>
          </p:cNvSpPr>
          <p:nvPr/>
        </p:nvSpPr>
        <p:spPr bwMode="auto">
          <a:xfrm>
            <a:off x="0" y="23580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t-BR" dirty="0"/>
              <a:t>Preparasaun ba dadus estatístiku sira</a:t>
            </a:r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476305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5506</TotalTime>
  <Words>1180</Words>
  <Application>Microsoft Office PowerPoint</Application>
  <PresentationFormat>Widescreen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342</cp:revision>
  <dcterms:created xsi:type="dcterms:W3CDTF">2021-09-02T13:03:17Z</dcterms:created>
  <dcterms:modified xsi:type="dcterms:W3CDTF">2026-06-18T17:05:53Z</dcterms:modified>
</cp:coreProperties>
</file>