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tif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30"/>
  </p:notesMasterIdLst>
  <p:sldIdLst>
    <p:sldId id="291" r:id="rId2"/>
    <p:sldId id="315" r:id="rId3"/>
    <p:sldId id="316" r:id="rId4"/>
    <p:sldId id="372" r:id="rId5"/>
    <p:sldId id="374" r:id="rId6"/>
    <p:sldId id="366" r:id="rId7"/>
    <p:sldId id="318" r:id="rId8"/>
    <p:sldId id="319" r:id="rId9"/>
    <p:sldId id="323" r:id="rId10"/>
    <p:sldId id="324" r:id="rId11"/>
    <p:sldId id="367" r:id="rId12"/>
    <p:sldId id="355" r:id="rId13"/>
    <p:sldId id="328" r:id="rId14"/>
    <p:sldId id="330" r:id="rId15"/>
    <p:sldId id="368" r:id="rId16"/>
    <p:sldId id="333" r:id="rId17"/>
    <p:sldId id="359" r:id="rId18"/>
    <p:sldId id="334" r:id="rId19"/>
    <p:sldId id="335" r:id="rId20"/>
    <p:sldId id="339" r:id="rId21"/>
    <p:sldId id="369" r:id="rId22"/>
    <p:sldId id="340" r:id="rId23"/>
    <p:sldId id="342" r:id="rId24"/>
    <p:sldId id="370" r:id="rId25"/>
    <p:sldId id="345" r:id="rId26"/>
    <p:sldId id="347" r:id="rId27"/>
    <p:sldId id="371" r:id="rId28"/>
    <p:sldId id="350" r:id="rId29"/>
  </p:sldIdLst>
  <p:sldSz cx="9144000" cy="6858000" type="screen4x3"/>
  <p:notesSz cx="6858000" cy="9144000"/>
  <p:defaultTextStyle>
    <a:defPPr>
      <a:defRPr lang="en-US"/>
    </a:defPPr>
    <a:lvl1pPr algn="l" rtl="0" eaLnBrk="0" fontAlgn="base" hangingPunct="0">
      <a:spcBef>
        <a:spcPct val="0"/>
      </a:spcBef>
      <a:spcAft>
        <a:spcPct val="0"/>
      </a:spcAft>
      <a:defRPr kern="1200">
        <a:solidFill>
          <a:schemeClr val="tx1"/>
        </a:solidFill>
        <a:latin typeface="Calibri" pitchFamily="34" charset="0"/>
        <a:ea typeface="+mn-ea"/>
        <a:cs typeface="Arial" charset="0"/>
      </a:defRPr>
    </a:lvl1pPr>
    <a:lvl2pPr marL="457200" algn="l" rtl="0" eaLnBrk="0" fontAlgn="base" hangingPunct="0">
      <a:spcBef>
        <a:spcPct val="0"/>
      </a:spcBef>
      <a:spcAft>
        <a:spcPct val="0"/>
      </a:spcAft>
      <a:defRPr kern="1200">
        <a:solidFill>
          <a:schemeClr val="tx1"/>
        </a:solidFill>
        <a:latin typeface="Calibri" pitchFamily="34" charset="0"/>
        <a:ea typeface="+mn-ea"/>
        <a:cs typeface="Arial" charset="0"/>
      </a:defRPr>
    </a:lvl2pPr>
    <a:lvl3pPr marL="914400" algn="l" rtl="0" eaLnBrk="0" fontAlgn="base" hangingPunct="0">
      <a:spcBef>
        <a:spcPct val="0"/>
      </a:spcBef>
      <a:spcAft>
        <a:spcPct val="0"/>
      </a:spcAft>
      <a:defRPr kern="1200">
        <a:solidFill>
          <a:schemeClr val="tx1"/>
        </a:solidFill>
        <a:latin typeface="Calibri" pitchFamily="34" charset="0"/>
        <a:ea typeface="+mn-ea"/>
        <a:cs typeface="Arial" charset="0"/>
      </a:defRPr>
    </a:lvl3pPr>
    <a:lvl4pPr marL="1371600" algn="l" rtl="0" eaLnBrk="0" fontAlgn="base" hangingPunct="0">
      <a:spcBef>
        <a:spcPct val="0"/>
      </a:spcBef>
      <a:spcAft>
        <a:spcPct val="0"/>
      </a:spcAft>
      <a:defRPr kern="1200">
        <a:solidFill>
          <a:schemeClr val="tx1"/>
        </a:solidFill>
        <a:latin typeface="Calibri" pitchFamily="34" charset="0"/>
        <a:ea typeface="+mn-ea"/>
        <a:cs typeface="Arial" charset="0"/>
      </a:defRPr>
    </a:lvl4pPr>
    <a:lvl5pPr marL="1828800" algn="l" rtl="0" eaLnBrk="0" fontAlgn="base" hangingPunct="0">
      <a:spcBef>
        <a:spcPct val="0"/>
      </a:spcBef>
      <a:spcAft>
        <a:spcPct val="0"/>
      </a:spcAft>
      <a:defRPr kern="1200">
        <a:solidFill>
          <a:schemeClr val="tx1"/>
        </a:solidFill>
        <a:latin typeface="Calibri" pitchFamily="34" charset="0"/>
        <a:ea typeface="+mn-ea"/>
        <a:cs typeface="Arial" charset="0"/>
      </a:defRPr>
    </a:lvl5pPr>
    <a:lvl6pPr marL="2286000" algn="l" defTabSz="914400" rtl="0" eaLnBrk="1" latinLnBrk="0" hangingPunct="1">
      <a:defRPr kern="1200">
        <a:solidFill>
          <a:schemeClr val="tx1"/>
        </a:solidFill>
        <a:latin typeface="Calibri" pitchFamily="34" charset="0"/>
        <a:ea typeface="+mn-ea"/>
        <a:cs typeface="Arial" charset="0"/>
      </a:defRPr>
    </a:lvl6pPr>
    <a:lvl7pPr marL="2743200" algn="l" defTabSz="914400" rtl="0" eaLnBrk="1" latinLnBrk="0" hangingPunct="1">
      <a:defRPr kern="1200">
        <a:solidFill>
          <a:schemeClr val="tx1"/>
        </a:solidFill>
        <a:latin typeface="Calibri" pitchFamily="34" charset="0"/>
        <a:ea typeface="+mn-ea"/>
        <a:cs typeface="Arial" charset="0"/>
      </a:defRPr>
    </a:lvl7pPr>
    <a:lvl8pPr marL="3200400" algn="l" defTabSz="914400" rtl="0" eaLnBrk="1" latinLnBrk="0" hangingPunct="1">
      <a:defRPr kern="1200">
        <a:solidFill>
          <a:schemeClr val="tx1"/>
        </a:solidFill>
        <a:latin typeface="Calibri" pitchFamily="34" charset="0"/>
        <a:ea typeface="+mn-ea"/>
        <a:cs typeface="Arial" charset="0"/>
      </a:defRPr>
    </a:lvl8pPr>
    <a:lvl9pPr marL="3657600" algn="l" defTabSz="914400" rtl="0" eaLnBrk="1" latinLnBrk="0" hangingPunct="1">
      <a:defRPr kern="1200">
        <a:solidFill>
          <a:schemeClr val="tx1"/>
        </a:solidFill>
        <a:latin typeface="Calibri" pitchFamily="34" charset="0"/>
        <a:ea typeface="+mn-ea"/>
        <a:cs typeface="Arial" charset="0"/>
      </a:defRPr>
    </a:lvl9pPr>
  </p:defaultTextStyle>
  <p:extLst>
    <p:ext uri="{EFAFB233-063F-42B5-8137-9DF3F51BA10A}">
      <p15:sldGuideLst xmlns:p15="http://schemas.microsoft.com/office/powerpoint/2012/main">
        <p15:guide id="1" orient="horz" pos="3067" userDrawn="1">
          <p15:clr>
            <a:srgbClr val="A4A3A4"/>
          </p15:clr>
        </p15:guide>
        <p15:guide id="2" orient="horz" pos="618">
          <p15:clr>
            <a:srgbClr val="A4A3A4"/>
          </p15:clr>
        </p15:guide>
        <p15:guide id="3" orient="horz" pos="4065">
          <p15:clr>
            <a:srgbClr val="A4A3A4"/>
          </p15:clr>
        </p15:guide>
        <p15:guide id="4" orient="horz" pos="3612" userDrawn="1">
          <p15:clr>
            <a:srgbClr val="A4A3A4"/>
          </p15:clr>
        </p15:guide>
        <p15:guide id="5" orient="horz" pos="1344" userDrawn="1">
          <p15:clr>
            <a:srgbClr val="A4A3A4"/>
          </p15:clr>
        </p15:guide>
        <p15:guide id="6" orient="horz" pos="2432" userDrawn="1">
          <p15:clr>
            <a:srgbClr val="A4A3A4"/>
          </p15:clr>
        </p15:guide>
        <p15:guide id="7" pos="2880">
          <p15:clr>
            <a:srgbClr val="A4A3A4"/>
          </p15:clr>
        </p15:guide>
        <p15:guide id="8" pos="5103" userDrawn="1">
          <p15:clr>
            <a:srgbClr val="A4A3A4"/>
          </p15:clr>
        </p15:guide>
        <p15:guide id="9" pos="793">
          <p15:clr>
            <a:srgbClr val="A4A3A4"/>
          </p15:clr>
        </p15:guide>
        <p15:guide id="10" pos="3696" userDrawn="1">
          <p15:clr>
            <a:srgbClr val="A4A3A4"/>
          </p15:clr>
        </p15:guide>
        <p15:guide id="11" orient="horz" pos="1888" userDrawn="1">
          <p15:clr>
            <a:srgbClr val="A4A3A4"/>
          </p15:clr>
        </p15:guide>
        <p15:guide id="12" pos="295" userDrawn="1">
          <p15:clr>
            <a:srgbClr val="A4A3A4"/>
          </p15:clr>
        </p15:guide>
        <p15:guide id="13" orient="horz" pos="845"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1C54"/>
    <a:srgbClr val="1B3163"/>
    <a:srgbClr val="346667"/>
    <a:srgbClr val="D8AA37"/>
    <a:srgbClr val="4F8CB5"/>
    <a:srgbClr val="315A75"/>
    <a:srgbClr val="3398CC"/>
    <a:srgbClr val="253C88"/>
    <a:srgbClr val="2384C0"/>
    <a:srgbClr val="315A7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7868" autoAdjust="0"/>
    <p:restoredTop sz="96247" autoAdjust="0"/>
  </p:normalViewPr>
  <p:slideViewPr>
    <p:cSldViewPr showGuides="1">
      <p:cViewPr varScale="1">
        <p:scale>
          <a:sx n="59" d="100"/>
          <a:sy n="59" d="100"/>
        </p:scale>
        <p:origin x="77" y="307"/>
      </p:cViewPr>
      <p:guideLst>
        <p:guide orient="horz" pos="3067"/>
        <p:guide orient="horz" pos="618"/>
        <p:guide orient="horz" pos="4065"/>
        <p:guide orient="horz" pos="3612"/>
        <p:guide orient="horz" pos="1344"/>
        <p:guide orient="horz" pos="2432"/>
        <p:guide pos="2880"/>
        <p:guide pos="5103"/>
        <p:guide pos="793"/>
        <p:guide pos="3696"/>
        <p:guide orient="horz" pos="1888"/>
        <p:guide pos="295"/>
        <p:guide orient="horz" pos="845"/>
      </p:guideLst>
    </p:cSldViewPr>
  </p:slid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notesMaster" Target="notesMasters/notesMaster1.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wrap="square" lIns="91440" tIns="45720" rIns="91440" bIns="45720" numCol="1" anchor="t" anchorCtr="0" compatLnSpc="1">
            <a:prstTxWarp prst="textNoShape">
              <a:avLst/>
            </a:prstTxWarp>
          </a:bodyPr>
          <a:lstStyle>
            <a:lvl1pPr eaLnBrk="1" hangingPunct="1">
              <a:defRPr sz="1200">
                <a:cs typeface="Arial" charset="0"/>
              </a:defRPr>
            </a:lvl1pPr>
          </a:lstStyle>
          <a:p>
            <a:pPr>
              <a:defRPr/>
            </a:pPr>
            <a:endParaRPr lang="en-PH" altLang="en-US"/>
          </a:p>
        </p:txBody>
      </p:sp>
      <p:sp>
        <p:nvSpPr>
          <p:cNvPr id="3" name="Date Placeholder 2"/>
          <p:cNvSpPr>
            <a:spLocks noGrp="1"/>
          </p:cNvSpPr>
          <p:nvPr>
            <p:ph type="dt" idx="1"/>
          </p:nvPr>
        </p:nvSpPr>
        <p:spPr>
          <a:xfrm>
            <a:off x="3884613" y="0"/>
            <a:ext cx="2971800" cy="457200"/>
          </a:xfrm>
          <a:prstGeom prst="rect">
            <a:avLst/>
          </a:prstGeom>
        </p:spPr>
        <p:txBody>
          <a:bodyPr vert="horz" wrap="square" lIns="91440" tIns="45720" rIns="91440" bIns="45720" numCol="1" anchor="t" anchorCtr="0" compatLnSpc="1">
            <a:prstTxWarp prst="textNoShape">
              <a:avLst/>
            </a:prstTxWarp>
          </a:bodyPr>
          <a:lstStyle>
            <a:lvl1pPr algn="r" eaLnBrk="1" hangingPunct="1">
              <a:defRPr sz="1200">
                <a:cs typeface="Arial" charset="0"/>
              </a:defRPr>
            </a:lvl1pPr>
          </a:lstStyle>
          <a:p>
            <a:pPr>
              <a:defRPr/>
            </a:pPr>
            <a:fld id="{769B6999-3394-44CF-8F97-70A985E924E7}" type="datetimeFigureOut">
              <a:rPr lang="en-PH" altLang="en-US"/>
              <a:pPr>
                <a:defRPr/>
              </a:pPr>
              <a:t>06/11/2023</a:t>
            </a:fld>
            <a:endParaRPr lang="en-PH" alt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PH" noProof="0"/>
          </a:p>
        </p:txBody>
      </p:sp>
      <p:sp>
        <p:nvSpPr>
          <p:cNvPr id="5" name="Notes Placeholder 4"/>
          <p:cNvSpPr>
            <a:spLocks noGrp="1"/>
          </p:cNvSpPr>
          <p:nvPr>
            <p:ph type="body" sz="quarter" idx="3"/>
          </p:nvPr>
        </p:nvSpPr>
        <p:spPr>
          <a:xfrm>
            <a:off x="685800" y="4343400"/>
            <a:ext cx="5486400" cy="4114800"/>
          </a:xfrm>
          <a:prstGeom prst="rect">
            <a:avLst/>
          </a:prstGeom>
        </p:spPr>
        <p:txBody>
          <a:bodyPr vert="horz" wrap="square" lIns="91440" tIns="45720" rIns="91440" bIns="45720"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PH" noProof="0"/>
          </a:p>
        </p:txBody>
      </p:sp>
      <p:sp>
        <p:nvSpPr>
          <p:cNvPr id="6" name="Footer Placeholder 5"/>
          <p:cNvSpPr>
            <a:spLocks noGrp="1"/>
          </p:cNvSpPr>
          <p:nvPr>
            <p:ph type="ftr" sz="quarter" idx="4"/>
          </p:nvPr>
        </p:nvSpPr>
        <p:spPr>
          <a:xfrm>
            <a:off x="0" y="8685213"/>
            <a:ext cx="2971800" cy="457200"/>
          </a:xfrm>
          <a:prstGeom prst="rect">
            <a:avLst/>
          </a:prstGeom>
        </p:spPr>
        <p:txBody>
          <a:bodyPr vert="horz" wrap="square" lIns="91440" tIns="45720" rIns="91440" bIns="45720" numCol="1" anchor="b" anchorCtr="0" compatLnSpc="1">
            <a:prstTxWarp prst="textNoShape">
              <a:avLst/>
            </a:prstTxWarp>
          </a:bodyPr>
          <a:lstStyle>
            <a:lvl1pPr eaLnBrk="1" hangingPunct="1">
              <a:defRPr sz="1200">
                <a:cs typeface="Arial" charset="0"/>
              </a:defRPr>
            </a:lvl1pPr>
          </a:lstStyle>
          <a:p>
            <a:pPr>
              <a:defRPr/>
            </a:pPr>
            <a:endParaRPr lang="en-PH" alt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a:cs typeface="Arial" charset="0"/>
              </a:defRPr>
            </a:lvl1pPr>
          </a:lstStyle>
          <a:p>
            <a:pPr>
              <a:defRPr/>
            </a:pPr>
            <a:fld id="{40189B38-87AB-431D-88EE-EB47DCC6C7B8}" type="slidenum">
              <a:rPr lang="en-PH" altLang="en-US"/>
              <a:pPr>
                <a:defRPr/>
              </a:pPr>
              <a:t>‹#›</a:t>
            </a:fld>
            <a:endParaRPr lang="en-PH" altLang="en-US"/>
          </a:p>
        </p:txBody>
      </p:sp>
    </p:spTree>
    <p:extLst>
      <p:ext uri="{BB962C8B-B14F-4D97-AF65-F5344CB8AC3E}">
        <p14:creationId xmlns:p14="http://schemas.microsoft.com/office/powerpoint/2010/main" val="1095834980"/>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PH" dirty="0"/>
          </a:p>
        </p:txBody>
      </p:sp>
      <p:sp>
        <p:nvSpPr>
          <p:cNvPr id="4" name="Slide Number Placeholder 3"/>
          <p:cNvSpPr>
            <a:spLocks noGrp="1"/>
          </p:cNvSpPr>
          <p:nvPr>
            <p:ph type="sldNum" sz="quarter" idx="5"/>
          </p:nvPr>
        </p:nvSpPr>
        <p:spPr/>
        <p:txBody>
          <a:bodyPr/>
          <a:lstStyle/>
          <a:p>
            <a:pPr>
              <a:defRPr/>
            </a:pPr>
            <a:fld id="{40189B38-87AB-431D-88EE-EB47DCC6C7B8}" type="slidenum">
              <a:rPr lang="en-PH" altLang="en-US" smtClean="0"/>
              <a:pPr>
                <a:defRPr/>
              </a:pPr>
              <a:t>1</a:t>
            </a:fld>
            <a:endParaRPr lang="en-PH" altLang="en-US"/>
          </a:p>
        </p:txBody>
      </p:sp>
    </p:spTree>
    <p:extLst>
      <p:ext uri="{BB962C8B-B14F-4D97-AF65-F5344CB8AC3E}">
        <p14:creationId xmlns:p14="http://schemas.microsoft.com/office/powerpoint/2010/main" val="108114719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pPr>
              <a:defRPr/>
            </a:pPr>
            <a:fld id="{40189B38-87AB-431D-88EE-EB47DCC6C7B8}" type="slidenum">
              <a:rPr lang="en-PH" altLang="en-US" smtClean="0"/>
              <a:pPr>
                <a:defRPr/>
              </a:pPr>
              <a:t>10</a:t>
            </a:fld>
            <a:endParaRPr lang="en-PH" altLang="en-US"/>
          </a:p>
        </p:txBody>
      </p:sp>
    </p:spTree>
    <p:extLst>
      <p:ext uri="{BB962C8B-B14F-4D97-AF65-F5344CB8AC3E}">
        <p14:creationId xmlns:p14="http://schemas.microsoft.com/office/powerpoint/2010/main" val="118081556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40189B38-87AB-431D-88EE-EB47DCC6C7B8}" type="slidenum">
              <a:rPr lang="en-PH" altLang="en-US" smtClean="0"/>
              <a:pPr>
                <a:defRPr/>
              </a:pPr>
              <a:t>11</a:t>
            </a:fld>
            <a:endParaRPr lang="en-PH" altLang="en-US"/>
          </a:p>
        </p:txBody>
      </p:sp>
    </p:spTree>
    <p:extLst>
      <p:ext uri="{BB962C8B-B14F-4D97-AF65-F5344CB8AC3E}">
        <p14:creationId xmlns:p14="http://schemas.microsoft.com/office/powerpoint/2010/main" val="118081556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40189B38-87AB-431D-88EE-EB47DCC6C7B8}" type="slidenum">
              <a:rPr lang="en-PH" altLang="en-US" smtClean="0"/>
              <a:pPr>
                <a:defRPr/>
              </a:pPr>
              <a:t>12</a:t>
            </a:fld>
            <a:endParaRPr lang="en-PH" altLang="en-US"/>
          </a:p>
        </p:txBody>
      </p:sp>
    </p:spTree>
    <p:extLst>
      <p:ext uri="{BB962C8B-B14F-4D97-AF65-F5344CB8AC3E}">
        <p14:creationId xmlns:p14="http://schemas.microsoft.com/office/powerpoint/2010/main" val="118081556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endParaRPr lang="en-PH" sz="1200" baseline="0" dirty="0">
              <a:latin typeface="+mn-lt"/>
              <a:ea typeface="Arial" charset="0"/>
            </a:endParaRPr>
          </a:p>
        </p:txBody>
      </p:sp>
      <p:sp>
        <p:nvSpPr>
          <p:cNvPr id="4" name="Slide Number Placeholder 3"/>
          <p:cNvSpPr>
            <a:spLocks noGrp="1"/>
          </p:cNvSpPr>
          <p:nvPr>
            <p:ph type="sldNum" sz="quarter" idx="10"/>
          </p:nvPr>
        </p:nvSpPr>
        <p:spPr/>
        <p:txBody>
          <a:bodyPr/>
          <a:lstStyle/>
          <a:p>
            <a:pPr>
              <a:defRPr/>
            </a:pPr>
            <a:fld id="{40189B38-87AB-431D-88EE-EB47DCC6C7B8}" type="slidenum">
              <a:rPr lang="en-PH" altLang="en-US" smtClean="0"/>
              <a:pPr>
                <a:defRPr/>
              </a:pPr>
              <a:t>13</a:t>
            </a:fld>
            <a:endParaRPr lang="en-PH" altLang="en-US"/>
          </a:p>
        </p:txBody>
      </p:sp>
    </p:spTree>
    <p:extLst>
      <p:ext uri="{BB962C8B-B14F-4D97-AF65-F5344CB8AC3E}">
        <p14:creationId xmlns:p14="http://schemas.microsoft.com/office/powerpoint/2010/main" val="118081556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eaLnBrk="1" fontAlgn="auto" hangingPunct="1">
              <a:lnSpc>
                <a:spcPct val="90000"/>
              </a:lnSpc>
              <a:spcAft>
                <a:spcPts val="1200"/>
              </a:spcAft>
              <a:buFont typeface="+mj-lt"/>
              <a:buNone/>
              <a:defRPr/>
            </a:pPr>
            <a:endParaRPr lang="en-PH" sz="1200" dirty="0">
              <a:latin typeface="+mn-lt"/>
              <a:ea typeface="Arial" charset="0"/>
            </a:endParaRPr>
          </a:p>
        </p:txBody>
      </p:sp>
      <p:sp>
        <p:nvSpPr>
          <p:cNvPr id="4" name="Slide Number Placeholder 3"/>
          <p:cNvSpPr>
            <a:spLocks noGrp="1"/>
          </p:cNvSpPr>
          <p:nvPr>
            <p:ph type="sldNum" sz="quarter" idx="10"/>
          </p:nvPr>
        </p:nvSpPr>
        <p:spPr/>
        <p:txBody>
          <a:bodyPr/>
          <a:lstStyle/>
          <a:p>
            <a:pPr>
              <a:defRPr/>
            </a:pPr>
            <a:fld id="{40189B38-87AB-431D-88EE-EB47DCC6C7B8}" type="slidenum">
              <a:rPr lang="en-PH" altLang="en-US" smtClean="0"/>
              <a:pPr>
                <a:defRPr/>
              </a:pPr>
              <a:t>14</a:t>
            </a:fld>
            <a:endParaRPr lang="en-PH" altLang="en-US"/>
          </a:p>
        </p:txBody>
      </p:sp>
    </p:spTree>
    <p:extLst>
      <p:ext uri="{BB962C8B-B14F-4D97-AF65-F5344CB8AC3E}">
        <p14:creationId xmlns:p14="http://schemas.microsoft.com/office/powerpoint/2010/main" val="118081556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40189B38-87AB-431D-88EE-EB47DCC6C7B8}" type="slidenum">
              <a:rPr lang="en-PH" altLang="en-US" smtClean="0"/>
              <a:pPr>
                <a:defRPr/>
              </a:pPr>
              <a:t>15</a:t>
            </a:fld>
            <a:endParaRPr lang="en-PH" altLang="en-US"/>
          </a:p>
        </p:txBody>
      </p:sp>
    </p:spTree>
    <p:extLst>
      <p:ext uri="{BB962C8B-B14F-4D97-AF65-F5344CB8AC3E}">
        <p14:creationId xmlns:p14="http://schemas.microsoft.com/office/powerpoint/2010/main" val="118081556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pPr>
              <a:defRPr/>
            </a:pPr>
            <a:fld id="{40189B38-87AB-431D-88EE-EB47DCC6C7B8}" type="slidenum">
              <a:rPr lang="en-PH" altLang="en-US" smtClean="0"/>
              <a:pPr>
                <a:defRPr/>
              </a:pPr>
              <a:t>16</a:t>
            </a:fld>
            <a:endParaRPr lang="en-PH" altLang="en-US"/>
          </a:p>
        </p:txBody>
      </p:sp>
    </p:spTree>
    <p:extLst>
      <p:ext uri="{BB962C8B-B14F-4D97-AF65-F5344CB8AC3E}">
        <p14:creationId xmlns:p14="http://schemas.microsoft.com/office/powerpoint/2010/main" val="118081556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eaLnBrk="1" fontAlgn="auto" hangingPunct="1">
              <a:lnSpc>
                <a:spcPct val="90000"/>
              </a:lnSpc>
              <a:spcAft>
                <a:spcPts val="0"/>
              </a:spcAft>
              <a:buFont typeface="Arial" pitchFamily="34" charset="0"/>
              <a:buNone/>
              <a:defRPr/>
            </a:pPr>
            <a:endParaRPr lang="en-PH" sz="2800" dirty="0">
              <a:latin typeface="+mn-lt"/>
              <a:ea typeface="Arial" charset="0"/>
            </a:endParaRPr>
          </a:p>
          <a:p>
            <a:pPr lvl="0" eaLnBrk="1" fontAlgn="auto" hangingPunct="1">
              <a:lnSpc>
                <a:spcPct val="90000"/>
              </a:lnSpc>
              <a:spcAft>
                <a:spcPts val="0"/>
              </a:spcAft>
              <a:defRPr/>
            </a:pPr>
            <a:endParaRPr lang="en-PH" sz="3200" dirty="0">
              <a:latin typeface="+mn-lt"/>
              <a:ea typeface="Arial" charset="0"/>
            </a:endParaRPr>
          </a:p>
          <a:p>
            <a:endParaRPr lang="en-US" dirty="0"/>
          </a:p>
        </p:txBody>
      </p:sp>
      <p:sp>
        <p:nvSpPr>
          <p:cNvPr id="4" name="Slide Number Placeholder 3"/>
          <p:cNvSpPr>
            <a:spLocks noGrp="1"/>
          </p:cNvSpPr>
          <p:nvPr>
            <p:ph type="sldNum" sz="quarter" idx="10"/>
          </p:nvPr>
        </p:nvSpPr>
        <p:spPr/>
        <p:txBody>
          <a:bodyPr/>
          <a:lstStyle/>
          <a:p>
            <a:pPr>
              <a:defRPr/>
            </a:pPr>
            <a:fld id="{40189B38-87AB-431D-88EE-EB47DCC6C7B8}" type="slidenum">
              <a:rPr lang="en-PH" altLang="en-US" smtClean="0"/>
              <a:pPr>
                <a:defRPr/>
              </a:pPr>
              <a:t>17</a:t>
            </a:fld>
            <a:endParaRPr lang="en-PH" altLang="en-US"/>
          </a:p>
        </p:txBody>
      </p:sp>
    </p:spTree>
    <p:extLst>
      <p:ext uri="{BB962C8B-B14F-4D97-AF65-F5344CB8AC3E}">
        <p14:creationId xmlns:p14="http://schemas.microsoft.com/office/powerpoint/2010/main" val="118081556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pPr>
              <a:defRPr/>
            </a:pPr>
            <a:fld id="{40189B38-87AB-431D-88EE-EB47DCC6C7B8}" type="slidenum">
              <a:rPr lang="en-PH" altLang="en-US" smtClean="0"/>
              <a:pPr>
                <a:defRPr/>
              </a:pPr>
              <a:t>18</a:t>
            </a:fld>
            <a:endParaRPr lang="en-PH" altLang="en-US"/>
          </a:p>
        </p:txBody>
      </p:sp>
    </p:spTree>
    <p:extLst>
      <p:ext uri="{BB962C8B-B14F-4D97-AF65-F5344CB8AC3E}">
        <p14:creationId xmlns:p14="http://schemas.microsoft.com/office/powerpoint/2010/main" val="118081556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40189B38-87AB-431D-88EE-EB47DCC6C7B8}" type="slidenum">
              <a:rPr lang="en-PH" altLang="en-US" smtClean="0"/>
              <a:pPr>
                <a:defRPr/>
              </a:pPr>
              <a:t>19</a:t>
            </a:fld>
            <a:endParaRPr lang="en-PH" altLang="en-US"/>
          </a:p>
        </p:txBody>
      </p:sp>
    </p:spTree>
    <p:extLst>
      <p:ext uri="{BB962C8B-B14F-4D97-AF65-F5344CB8AC3E}">
        <p14:creationId xmlns:p14="http://schemas.microsoft.com/office/powerpoint/2010/main" val="118081556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PH"/>
              <a:t>The</a:t>
            </a:r>
            <a:r>
              <a:rPr lang="en-PH" baseline="0"/>
              <a:t> implementation of the HIS geo-enabling framework is done by follwing a simple 6-step process. </a:t>
            </a:r>
          </a:p>
          <a:p>
            <a:pPr lvl="0" eaLnBrk="1" fontAlgn="auto" hangingPunct="1">
              <a:lnSpc>
                <a:spcPct val="90000"/>
              </a:lnSpc>
              <a:spcAft>
                <a:spcPts val="0"/>
              </a:spcAft>
              <a:defRPr/>
            </a:pPr>
            <a:endParaRPr lang="en-PH" sz="1200" baseline="0">
              <a:latin typeface="+mn-lt"/>
              <a:ea typeface="Arial" charset="0"/>
            </a:endParaRPr>
          </a:p>
          <a:p>
            <a:pPr lvl="0" eaLnBrk="1" fontAlgn="auto" hangingPunct="1">
              <a:lnSpc>
                <a:spcPct val="90000"/>
              </a:lnSpc>
              <a:spcAft>
                <a:spcPts val="0"/>
              </a:spcAft>
              <a:defRPr/>
            </a:pPr>
            <a:r>
              <a:rPr lang="en-PH" sz="1200" baseline="0">
                <a:latin typeface="+mn-lt"/>
                <a:ea typeface="Arial" charset="0"/>
              </a:rPr>
              <a:t>What are these steps?</a:t>
            </a:r>
          </a:p>
          <a:p>
            <a:pPr lvl="0" eaLnBrk="1" fontAlgn="auto" hangingPunct="1">
              <a:lnSpc>
                <a:spcPct val="90000"/>
              </a:lnSpc>
              <a:spcAft>
                <a:spcPts val="0"/>
              </a:spcAft>
              <a:defRPr/>
            </a:pPr>
            <a:r>
              <a:rPr lang="en-PH" sz="1200" baseline="0">
                <a:latin typeface="+mn-lt"/>
                <a:ea typeface="Arial" charset="0"/>
              </a:rPr>
              <a:t>(Refer to slide)</a:t>
            </a:r>
          </a:p>
          <a:p>
            <a:pPr lvl="0" eaLnBrk="1" fontAlgn="auto" hangingPunct="1">
              <a:lnSpc>
                <a:spcPct val="90000"/>
              </a:lnSpc>
              <a:spcAft>
                <a:spcPts val="0"/>
              </a:spcAft>
              <a:defRPr/>
            </a:pPr>
            <a:endParaRPr lang="en-PH" sz="1200">
              <a:latin typeface="+mn-lt"/>
              <a:ea typeface="Arial" charset="0"/>
            </a:endParaRPr>
          </a:p>
          <a:p>
            <a:pPr marL="0" marR="0" lvl="0" indent="0" algn="l" defTabSz="914400" rtl="0" eaLnBrk="1" fontAlgn="auto" latinLnBrk="0" hangingPunct="1">
              <a:lnSpc>
                <a:spcPct val="90000"/>
              </a:lnSpc>
              <a:spcBef>
                <a:spcPct val="30000"/>
              </a:spcBef>
              <a:spcAft>
                <a:spcPts val="0"/>
              </a:spcAft>
              <a:buClrTx/>
              <a:buSzTx/>
              <a:buFontTx/>
              <a:buNone/>
              <a:tabLst/>
              <a:defRPr/>
            </a:pPr>
            <a:r>
              <a:rPr lang="en-PH" sz="1200">
                <a:latin typeface="+mn-lt"/>
                <a:ea typeface="Arial" charset="0"/>
              </a:rPr>
              <a:t>These</a:t>
            </a:r>
            <a:r>
              <a:rPr lang="en-PH" sz="1200" baseline="0">
                <a:latin typeface="+mn-lt"/>
                <a:ea typeface="Arial" charset="0"/>
              </a:rPr>
              <a:t> steps are explained in detail in the Health GeoLab Collaborative document: HIS Geo-enabling toolkit: </a:t>
            </a:r>
            <a:r>
              <a:rPr lang="en-US" sz="1200"/>
              <a:t>http://www.healthgeolab.net/DOCUMENTS/HIS_geo-enabling_toolkit.pdf</a:t>
            </a:r>
          </a:p>
          <a:p>
            <a:pPr lvl="0" eaLnBrk="1" fontAlgn="auto" hangingPunct="1">
              <a:lnSpc>
                <a:spcPct val="90000"/>
              </a:lnSpc>
              <a:spcAft>
                <a:spcPts val="0"/>
              </a:spcAft>
              <a:defRPr/>
            </a:pPr>
            <a:endParaRPr lang="en-PH" sz="1200">
              <a:latin typeface="+mn-lt"/>
              <a:ea typeface="Arial" charset="0"/>
            </a:endParaRPr>
          </a:p>
          <a:p>
            <a:endParaRPr lang="en-US" dirty="0"/>
          </a:p>
        </p:txBody>
      </p:sp>
      <p:sp>
        <p:nvSpPr>
          <p:cNvPr id="4" name="Slide Number Placeholder 3"/>
          <p:cNvSpPr>
            <a:spLocks noGrp="1"/>
          </p:cNvSpPr>
          <p:nvPr>
            <p:ph type="sldNum" sz="quarter" idx="10"/>
          </p:nvPr>
        </p:nvSpPr>
        <p:spPr/>
        <p:txBody>
          <a:bodyPr/>
          <a:lstStyle/>
          <a:p>
            <a:pPr>
              <a:defRPr/>
            </a:pPr>
            <a:fld id="{40189B38-87AB-431D-88EE-EB47DCC6C7B8}" type="slidenum">
              <a:rPr lang="en-PH" altLang="en-US" smtClean="0"/>
              <a:pPr>
                <a:defRPr/>
              </a:pPr>
              <a:t>2</a:t>
            </a:fld>
            <a:endParaRPr lang="en-PH" altLang="en-US"/>
          </a:p>
        </p:txBody>
      </p:sp>
    </p:spTree>
    <p:extLst>
      <p:ext uri="{BB962C8B-B14F-4D97-AF65-F5344CB8AC3E}">
        <p14:creationId xmlns:p14="http://schemas.microsoft.com/office/powerpoint/2010/main" val="118081556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40189B38-87AB-431D-88EE-EB47DCC6C7B8}" type="slidenum">
              <a:rPr lang="en-PH" altLang="en-US" smtClean="0"/>
              <a:pPr>
                <a:defRPr/>
              </a:pPr>
              <a:t>20</a:t>
            </a:fld>
            <a:endParaRPr lang="en-PH" altLang="en-US"/>
          </a:p>
        </p:txBody>
      </p:sp>
    </p:spTree>
    <p:extLst>
      <p:ext uri="{BB962C8B-B14F-4D97-AF65-F5344CB8AC3E}">
        <p14:creationId xmlns:p14="http://schemas.microsoft.com/office/powerpoint/2010/main" val="118081556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40189B38-87AB-431D-88EE-EB47DCC6C7B8}" type="slidenum">
              <a:rPr lang="en-PH" altLang="en-US" smtClean="0"/>
              <a:pPr>
                <a:defRPr/>
              </a:pPr>
              <a:t>21</a:t>
            </a:fld>
            <a:endParaRPr lang="en-PH" altLang="en-US"/>
          </a:p>
        </p:txBody>
      </p:sp>
    </p:spTree>
    <p:extLst>
      <p:ext uri="{BB962C8B-B14F-4D97-AF65-F5344CB8AC3E}">
        <p14:creationId xmlns:p14="http://schemas.microsoft.com/office/powerpoint/2010/main" val="118081556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pPr>
              <a:defRPr/>
            </a:pPr>
            <a:fld id="{40189B38-87AB-431D-88EE-EB47DCC6C7B8}" type="slidenum">
              <a:rPr lang="en-PH" altLang="en-US" smtClean="0"/>
              <a:pPr>
                <a:defRPr/>
              </a:pPr>
              <a:t>22</a:t>
            </a:fld>
            <a:endParaRPr lang="en-PH" altLang="en-US"/>
          </a:p>
        </p:txBody>
      </p:sp>
    </p:spTree>
    <p:extLst>
      <p:ext uri="{BB962C8B-B14F-4D97-AF65-F5344CB8AC3E}">
        <p14:creationId xmlns:p14="http://schemas.microsoft.com/office/powerpoint/2010/main" val="118081556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pPr>
              <a:defRPr/>
            </a:pPr>
            <a:fld id="{40189B38-87AB-431D-88EE-EB47DCC6C7B8}" type="slidenum">
              <a:rPr lang="en-PH" altLang="en-US" smtClean="0"/>
              <a:pPr>
                <a:defRPr/>
              </a:pPr>
              <a:t>23</a:t>
            </a:fld>
            <a:endParaRPr lang="en-PH" altLang="en-US"/>
          </a:p>
        </p:txBody>
      </p:sp>
    </p:spTree>
    <p:extLst>
      <p:ext uri="{BB962C8B-B14F-4D97-AF65-F5344CB8AC3E}">
        <p14:creationId xmlns:p14="http://schemas.microsoft.com/office/powerpoint/2010/main" val="118081556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eaLnBrk="1" fontAlgn="auto" hangingPunct="1">
              <a:lnSpc>
                <a:spcPct val="90000"/>
              </a:lnSpc>
              <a:spcAft>
                <a:spcPts val="0"/>
              </a:spcAft>
              <a:defRPr/>
            </a:pPr>
            <a:endParaRPr lang="en-PH" sz="1200" b="1" dirty="0">
              <a:ea typeface="Arial" charset="0"/>
            </a:endParaRPr>
          </a:p>
        </p:txBody>
      </p:sp>
      <p:sp>
        <p:nvSpPr>
          <p:cNvPr id="4" name="Slide Number Placeholder 3"/>
          <p:cNvSpPr>
            <a:spLocks noGrp="1"/>
          </p:cNvSpPr>
          <p:nvPr>
            <p:ph type="sldNum" sz="quarter" idx="10"/>
          </p:nvPr>
        </p:nvSpPr>
        <p:spPr/>
        <p:txBody>
          <a:bodyPr/>
          <a:lstStyle/>
          <a:p>
            <a:pPr>
              <a:defRPr/>
            </a:pPr>
            <a:fld id="{40189B38-87AB-431D-88EE-EB47DCC6C7B8}" type="slidenum">
              <a:rPr lang="en-PH" altLang="en-US" smtClean="0"/>
              <a:pPr>
                <a:defRPr/>
              </a:pPr>
              <a:t>24</a:t>
            </a:fld>
            <a:endParaRPr lang="en-PH" altLang="en-US"/>
          </a:p>
        </p:txBody>
      </p:sp>
    </p:spTree>
    <p:extLst>
      <p:ext uri="{BB962C8B-B14F-4D97-AF65-F5344CB8AC3E}">
        <p14:creationId xmlns:p14="http://schemas.microsoft.com/office/powerpoint/2010/main" val="118081556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pPr>
              <a:defRPr/>
            </a:pPr>
            <a:fld id="{40189B38-87AB-431D-88EE-EB47DCC6C7B8}" type="slidenum">
              <a:rPr lang="en-PH" altLang="en-US" smtClean="0"/>
              <a:pPr>
                <a:defRPr/>
              </a:pPr>
              <a:t>25</a:t>
            </a:fld>
            <a:endParaRPr lang="en-PH" altLang="en-US"/>
          </a:p>
        </p:txBody>
      </p:sp>
    </p:spTree>
    <p:extLst>
      <p:ext uri="{BB962C8B-B14F-4D97-AF65-F5344CB8AC3E}">
        <p14:creationId xmlns:p14="http://schemas.microsoft.com/office/powerpoint/2010/main" val="118081556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90000"/>
              </a:lnSpc>
              <a:spcBef>
                <a:spcPct val="3000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pPr>
              <a:defRPr/>
            </a:pPr>
            <a:fld id="{40189B38-87AB-431D-88EE-EB47DCC6C7B8}" type="slidenum">
              <a:rPr lang="en-PH" altLang="en-US" smtClean="0"/>
              <a:pPr>
                <a:defRPr/>
              </a:pPr>
              <a:t>26</a:t>
            </a:fld>
            <a:endParaRPr lang="en-PH" altLang="en-US"/>
          </a:p>
        </p:txBody>
      </p:sp>
    </p:spTree>
    <p:extLst>
      <p:ext uri="{BB962C8B-B14F-4D97-AF65-F5344CB8AC3E}">
        <p14:creationId xmlns:p14="http://schemas.microsoft.com/office/powerpoint/2010/main" val="1180815562"/>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40189B38-87AB-431D-88EE-EB47DCC6C7B8}" type="slidenum">
              <a:rPr lang="en-PH" altLang="en-US" smtClean="0"/>
              <a:pPr>
                <a:defRPr/>
              </a:pPr>
              <a:t>27</a:t>
            </a:fld>
            <a:endParaRPr lang="en-PH" altLang="en-US"/>
          </a:p>
        </p:txBody>
      </p:sp>
    </p:spTree>
    <p:extLst>
      <p:ext uri="{BB962C8B-B14F-4D97-AF65-F5344CB8AC3E}">
        <p14:creationId xmlns:p14="http://schemas.microsoft.com/office/powerpoint/2010/main" val="1180815562"/>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pPr>
              <a:defRPr/>
            </a:pPr>
            <a:fld id="{40189B38-87AB-431D-88EE-EB47DCC6C7B8}" type="slidenum">
              <a:rPr lang="en-PH" altLang="en-US" smtClean="0"/>
              <a:pPr>
                <a:defRPr/>
              </a:pPr>
              <a:t>28</a:t>
            </a:fld>
            <a:endParaRPr lang="en-PH" altLang="en-US"/>
          </a:p>
        </p:txBody>
      </p:sp>
    </p:spTree>
    <p:extLst>
      <p:ext uri="{BB962C8B-B14F-4D97-AF65-F5344CB8AC3E}">
        <p14:creationId xmlns:p14="http://schemas.microsoft.com/office/powerpoint/2010/main" val="118081556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40189B38-87AB-431D-88EE-EB47DCC6C7B8}" type="slidenum">
              <a:rPr lang="en-PH" altLang="en-US" smtClean="0"/>
              <a:pPr>
                <a:defRPr/>
              </a:pPr>
              <a:t>3</a:t>
            </a:fld>
            <a:endParaRPr lang="en-PH" altLang="en-US"/>
          </a:p>
        </p:txBody>
      </p:sp>
    </p:spTree>
    <p:extLst>
      <p:ext uri="{BB962C8B-B14F-4D97-AF65-F5344CB8AC3E}">
        <p14:creationId xmlns:p14="http://schemas.microsoft.com/office/powerpoint/2010/main" val="118081556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40189B38-87AB-431D-88EE-EB47DCC6C7B8}" type="slidenum">
              <a:rPr lang="en-PH" altLang="en-US" smtClean="0"/>
              <a:pPr>
                <a:defRPr/>
              </a:pPr>
              <a:t>4</a:t>
            </a:fld>
            <a:endParaRPr lang="en-PH" altLang="en-US"/>
          </a:p>
        </p:txBody>
      </p:sp>
    </p:spTree>
    <p:extLst>
      <p:ext uri="{BB962C8B-B14F-4D97-AF65-F5344CB8AC3E}">
        <p14:creationId xmlns:p14="http://schemas.microsoft.com/office/powerpoint/2010/main" val="337656095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40189B38-87AB-431D-88EE-EB47DCC6C7B8}" type="slidenum">
              <a:rPr lang="en-PH" altLang="en-US" smtClean="0"/>
              <a:pPr>
                <a:defRPr/>
              </a:pPr>
              <a:t>5</a:t>
            </a:fld>
            <a:endParaRPr lang="en-PH" altLang="en-US"/>
          </a:p>
        </p:txBody>
      </p:sp>
    </p:spTree>
    <p:extLst>
      <p:ext uri="{BB962C8B-B14F-4D97-AF65-F5344CB8AC3E}">
        <p14:creationId xmlns:p14="http://schemas.microsoft.com/office/powerpoint/2010/main" val="351299408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40189B38-87AB-431D-88EE-EB47DCC6C7B8}" type="slidenum">
              <a:rPr lang="en-PH" altLang="en-US" smtClean="0"/>
              <a:pPr>
                <a:defRPr/>
              </a:pPr>
              <a:t>6</a:t>
            </a:fld>
            <a:endParaRPr lang="en-PH" altLang="en-US"/>
          </a:p>
        </p:txBody>
      </p:sp>
    </p:spTree>
    <p:extLst>
      <p:ext uri="{BB962C8B-B14F-4D97-AF65-F5344CB8AC3E}">
        <p14:creationId xmlns:p14="http://schemas.microsoft.com/office/powerpoint/2010/main" val="118081556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pPr>
              <a:defRPr/>
            </a:pPr>
            <a:fld id="{40189B38-87AB-431D-88EE-EB47DCC6C7B8}" type="slidenum">
              <a:rPr lang="en-PH" altLang="en-US" smtClean="0"/>
              <a:pPr>
                <a:defRPr/>
              </a:pPr>
              <a:t>7</a:t>
            </a:fld>
            <a:endParaRPr lang="en-PH" altLang="en-US"/>
          </a:p>
        </p:txBody>
      </p:sp>
    </p:spTree>
    <p:extLst>
      <p:ext uri="{BB962C8B-B14F-4D97-AF65-F5344CB8AC3E}">
        <p14:creationId xmlns:p14="http://schemas.microsoft.com/office/powerpoint/2010/main" val="118081556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PH" dirty="0"/>
          </a:p>
          <a:p>
            <a:endParaRPr lang="en-PH" dirty="0"/>
          </a:p>
          <a:p>
            <a:endParaRPr lang="en-US" dirty="0"/>
          </a:p>
        </p:txBody>
      </p:sp>
      <p:sp>
        <p:nvSpPr>
          <p:cNvPr id="4" name="Slide Number Placeholder 3"/>
          <p:cNvSpPr>
            <a:spLocks noGrp="1"/>
          </p:cNvSpPr>
          <p:nvPr>
            <p:ph type="sldNum" sz="quarter" idx="10"/>
          </p:nvPr>
        </p:nvSpPr>
        <p:spPr/>
        <p:txBody>
          <a:bodyPr/>
          <a:lstStyle/>
          <a:p>
            <a:pPr>
              <a:defRPr/>
            </a:pPr>
            <a:fld id="{40189B38-87AB-431D-88EE-EB47DCC6C7B8}" type="slidenum">
              <a:rPr lang="en-PH" altLang="en-US" smtClean="0"/>
              <a:pPr>
                <a:defRPr/>
              </a:pPr>
              <a:t>8</a:t>
            </a:fld>
            <a:endParaRPr lang="en-PH" altLang="en-US"/>
          </a:p>
        </p:txBody>
      </p:sp>
    </p:spTree>
    <p:extLst>
      <p:ext uri="{BB962C8B-B14F-4D97-AF65-F5344CB8AC3E}">
        <p14:creationId xmlns:p14="http://schemas.microsoft.com/office/powerpoint/2010/main" val="118081556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endParaRPr lang="en-US" u="none" dirty="0"/>
          </a:p>
        </p:txBody>
      </p:sp>
      <p:sp>
        <p:nvSpPr>
          <p:cNvPr id="4" name="Slide Number Placeholder 3"/>
          <p:cNvSpPr>
            <a:spLocks noGrp="1"/>
          </p:cNvSpPr>
          <p:nvPr>
            <p:ph type="sldNum" sz="quarter" idx="10"/>
          </p:nvPr>
        </p:nvSpPr>
        <p:spPr/>
        <p:txBody>
          <a:bodyPr/>
          <a:lstStyle/>
          <a:p>
            <a:pPr>
              <a:defRPr/>
            </a:pPr>
            <a:fld id="{40189B38-87AB-431D-88EE-EB47DCC6C7B8}" type="slidenum">
              <a:rPr lang="en-PH" altLang="en-US" smtClean="0"/>
              <a:pPr>
                <a:defRPr/>
              </a:pPr>
              <a:t>9</a:t>
            </a:fld>
            <a:endParaRPr lang="en-PH" altLang="en-US"/>
          </a:p>
        </p:txBody>
      </p:sp>
    </p:spTree>
    <p:extLst>
      <p:ext uri="{BB962C8B-B14F-4D97-AF65-F5344CB8AC3E}">
        <p14:creationId xmlns:p14="http://schemas.microsoft.com/office/powerpoint/2010/main" val="118081556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lvl1pPr>
              <a:defRPr/>
            </a:lvl1pPr>
          </a:lstStyle>
          <a:p>
            <a:pPr>
              <a:defRPr/>
            </a:pPr>
            <a:fld id="{8C5490D6-8476-4F9A-9D29-0EC3740DF8C6}" type="slidenum">
              <a:rPr lang="en-GB" altLang="en-US"/>
              <a:pPr>
                <a:defRPr/>
              </a:pPr>
              <a:t>‹#›</a:t>
            </a:fld>
            <a:endParaRPr lang="en-GB" altLang="en-US"/>
          </a:p>
        </p:txBody>
      </p:sp>
      <p:sp>
        <p:nvSpPr>
          <p:cNvPr id="2" name="Rectangle 1">
            <a:extLst>
              <a:ext uri="{FF2B5EF4-FFF2-40B4-BE49-F238E27FC236}">
                <a16:creationId xmlns:a16="http://schemas.microsoft.com/office/drawing/2014/main" id="{03974760-C982-0DE5-D4E6-552C34B2AE35}"/>
              </a:ext>
            </a:extLst>
          </p:cNvPr>
          <p:cNvSpPr/>
          <p:nvPr userDrawn="1"/>
        </p:nvSpPr>
        <p:spPr bwMode="auto">
          <a:xfrm>
            <a:off x="0" y="0"/>
            <a:ext cx="9144000" cy="981075"/>
          </a:xfrm>
          <a:prstGeom prst="rect">
            <a:avLst/>
          </a:prstGeom>
          <a:solidFill>
            <a:srgbClr val="001C5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ltLang="en-US">
              <a:solidFill>
                <a:srgbClr val="FFFFFF"/>
              </a:solidFill>
              <a:cs typeface="Arial" charset="0"/>
            </a:endParaRPr>
          </a:p>
        </p:txBody>
      </p:sp>
    </p:spTree>
  </p:cSld>
  <p:clrMapOvr>
    <a:masterClrMapping/>
  </p:clrMapOvr>
  <p:extLst>
    <p:ext uri="{DCECCB84-F9BA-43D5-87BE-67443E8EF086}">
      <p15:sldGuideLst xmlns:p15="http://schemas.microsoft.com/office/powerpoint/2012/main">
        <p15:guide id="1" orient="horz" pos="2160" userDrawn="1">
          <p15:clr>
            <a:srgbClr val="FBAE40"/>
          </p15:clr>
        </p15:guide>
        <p15:guide id="2" pos="2880"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Tree>
  </p:cSld>
  <p:clrMapOvr>
    <a:masterClrMapping/>
  </p:clrMapOv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endParaRPr lang="fr-CH"/>
          </a:p>
        </p:txBody>
      </p:sp>
      <p:sp>
        <p:nvSpPr>
          <p:cNvPr id="3" name="Content Placeholder 2"/>
          <p:cNvSpPr>
            <a:spLocks noGrp="1"/>
          </p:cNvSpPr>
          <p:nvPr>
            <p:ph sz="half" idx="1"/>
          </p:nvPr>
        </p:nvSpPr>
        <p:spPr>
          <a:xfrm>
            <a:off x="457200" y="1600200"/>
            <a:ext cx="4038600" cy="4525963"/>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CH"/>
          </a:p>
        </p:txBody>
      </p:sp>
      <p:sp>
        <p:nvSpPr>
          <p:cNvPr id="4" name="Content Placeholder 3"/>
          <p:cNvSpPr>
            <a:spLocks noGrp="1"/>
          </p:cNvSpPr>
          <p:nvPr>
            <p:ph sz="quarter" idx="2"/>
          </p:nvPr>
        </p:nvSpPr>
        <p:spPr>
          <a:xfrm>
            <a:off x="4648200" y="1600200"/>
            <a:ext cx="4038600" cy="21859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CH"/>
          </a:p>
        </p:txBody>
      </p:sp>
      <p:sp>
        <p:nvSpPr>
          <p:cNvPr id="5" name="Content Placeholder 4"/>
          <p:cNvSpPr>
            <a:spLocks noGrp="1"/>
          </p:cNvSpPr>
          <p:nvPr>
            <p:ph sz="quarter" idx="3"/>
          </p:nvPr>
        </p:nvSpPr>
        <p:spPr>
          <a:xfrm>
            <a:off x="4648200" y="3938588"/>
            <a:ext cx="4038600" cy="2187575"/>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CH"/>
          </a:p>
        </p:txBody>
      </p:sp>
    </p:spTree>
  </p:cSld>
  <p:clrMapOvr>
    <a:masterClrMapping/>
  </p:clrMapOvr>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2_Title and Content">
    <p:spTree>
      <p:nvGrpSpPr>
        <p:cNvPr id="1" name=""/>
        <p:cNvGrpSpPr/>
        <p:nvPr/>
      </p:nvGrpSpPr>
      <p:grpSpPr>
        <a:xfrm>
          <a:off x="0" y="0"/>
          <a:ext cx="0" cy="0"/>
          <a:chOff x="0" y="0"/>
          <a:chExt cx="0" cy="0"/>
        </a:xfrm>
      </p:grpSpPr>
    </p:spTree>
  </p:cSld>
  <p:clrMapOvr>
    <a:masterClrMapping/>
  </p:clrMapOvr>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3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251520" y="1124744"/>
            <a:ext cx="8712968" cy="547260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Footer Placeholder 4"/>
          <p:cNvSpPr>
            <a:spLocks noGrp="1"/>
          </p:cNvSpPr>
          <p:nvPr>
            <p:ph type="ftr" sz="quarter" idx="11"/>
          </p:nvPr>
        </p:nvSpPr>
        <p:spPr/>
        <p:txBody>
          <a:bodyPr/>
          <a:lstStyle>
            <a:lvl1pPr>
              <a:defRPr/>
            </a:lvl1pPr>
          </a:lstStyle>
          <a:p>
            <a:pPr>
              <a:defRPr/>
            </a:pPr>
            <a:endParaRPr lang="en-GB" altLang="en-US"/>
          </a:p>
        </p:txBody>
      </p:sp>
      <p:sp>
        <p:nvSpPr>
          <p:cNvPr id="6" name="Slide Number Placeholder 5"/>
          <p:cNvSpPr>
            <a:spLocks noGrp="1"/>
          </p:cNvSpPr>
          <p:nvPr>
            <p:ph type="sldNum" sz="quarter" idx="12"/>
          </p:nvPr>
        </p:nvSpPr>
        <p:spPr/>
        <p:txBody>
          <a:bodyPr/>
          <a:lstStyle>
            <a:lvl1pPr>
              <a:defRPr/>
            </a:lvl1pPr>
          </a:lstStyle>
          <a:p>
            <a:pPr>
              <a:defRPr/>
            </a:pPr>
            <a:fld id="{8C5490D6-8476-4F9A-9D29-0EC3740DF8C6}" type="slidenum">
              <a:rPr lang="en-GB" altLang="en-US"/>
              <a:pPr>
                <a:defRPr/>
              </a:pPr>
              <a:t>‹#›</a:t>
            </a:fld>
            <a:endParaRPr lang="en-GB" altLang="en-US"/>
          </a:p>
        </p:txBody>
      </p:sp>
      <p:sp>
        <p:nvSpPr>
          <p:cNvPr id="22" name="Title 1"/>
          <p:cNvSpPr txBox="1">
            <a:spLocks/>
          </p:cNvSpPr>
          <p:nvPr userDrawn="1"/>
        </p:nvSpPr>
        <p:spPr bwMode="auto">
          <a:xfrm>
            <a:off x="628650" y="142975"/>
            <a:ext cx="7886700" cy="693737"/>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l" rtl="0" eaLnBrk="0" fontAlgn="base" hangingPunct="0">
              <a:lnSpc>
                <a:spcPct val="90000"/>
              </a:lnSpc>
              <a:spcBef>
                <a:spcPct val="0"/>
              </a:spcBef>
              <a:spcAft>
                <a:spcPct val="0"/>
              </a:spcAft>
              <a:defRPr sz="4400"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pitchFamily="34" charset="0"/>
              </a:defRPr>
            </a:lvl2pPr>
            <a:lvl3pPr algn="l" rtl="0" eaLnBrk="0" fontAlgn="base" hangingPunct="0">
              <a:lnSpc>
                <a:spcPct val="90000"/>
              </a:lnSpc>
              <a:spcBef>
                <a:spcPct val="0"/>
              </a:spcBef>
              <a:spcAft>
                <a:spcPct val="0"/>
              </a:spcAft>
              <a:defRPr sz="4400">
                <a:solidFill>
                  <a:schemeClr val="tx1"/>
                </a:solidFill>
                <a:latin typeface="Calibri Light" pitchFamily="34" charset="0"/>
              </a:defRPr>
            </a:lvl3pPr>
            <a:lvl4pPr algn="l" rtl="0" eaLnBrk="0" fontAlgn="base" hangingPunct="0">
              <a:lnSpc>
                <a:spcPct val="90000"/>
              </a:lnSpc>
              <a:spcBef>
                <a:spcPct val="0"/>
              </a:spcBef>
              <a:spcAft>
                <a:spcPct val="0"/>
              </a:spcAft>
              <a:defRPr sz="4400">
                <a:solidFill>
                  <a:schemeClr val="tx1"/>
                </a:solidFill>
                <a:latin typeface="Calibri Light" pitchFamily="34" charset="0"/>
              </a:defRPr>
            </a:lvl4pPr>
            <a:lvl5pPr algn="l" rtl="0" eaLnBrk="0" fontAlgn="base" hangingPunct="0">
              <a:lnSpc>
                <a:spcPct val="90000"/>
              </a:lnSpc>
              <a:spcBef>
                <a:spcPct val="0"/>
              </a:spcBef>
              <a:spcAft>
                <a:spcPct val="0"/>
              </a:spcAft>
              <a:defRPr sz="4400">
                <a:solidFill>
                  <a:schemeClr val="tx1"/>
                </a:solidFill>
                <a:latin typeface="Calibri Light" pitchFamily="34" charset="0"/>
              </a:defRPr>
            </a:lvl5pPr>
            <a:lvl6pPr marL="457200" algn="l" rtl="0" fontAlgn="base">
              <a:lnSpc>
                <a:spcPct val="90000"/>
              </a:lnSpc>
              <a:spcBef>
                <a:spcPct val="0"/>
              </a:spcBef>
              <a:spcAft>
                <a:spcPct val="0"/>
              </a:spcAft>
              <a:defRPr sz="4400">
                <a:solidFill>
                  <a:schemeClr val="tx1"/>
                </a:solidFill>
                <a:latin typeface="Calibri Light" pitchFamily="34" charset="0"/>
              </a:defRPr>
            </a:lvl6pPr>
            <a:lvl7pPr marL="914400" algn="l" rtl="0" fontAlgn="base">
              <a:lnSpc>
                <a:spcPct val="90000"/>
              </a:lnSpc>
              <a:spcBef>
                <a:spcPct val="0"/>
              </a:spcBef>
              <a:spcAft>
                <a:spcPct val="0"/>
              </a:spcAft>
              <a:defRPr sz="4400">
                <a:solidFill>
                  <a:schemeClr val="tx1"/>
                </a:solidFill>
                <a:latin typeface="Calibri Light" pitchFamily="34" charset="0"/>
              </a:defRPr>
            </a:lvl7pPr>
            <a:lvl8pPr marL="1371600" algn="l" rtl="0" fontAlgn="base">
              <a:lnSpc>
                <a:spcPct val="90000"/>
              </a:lnSpc>
              <a:spcBef>
                <a:spcPct val="0"/>
              </a:spcBef>
              <a:spcAft>
                <a:spcPct val="0"/>
              </a:spcAft>
              <a:defRPr sz="4400">
                <a:solidFill>
                  <a:schemeClr val="tx1"/>
                </a:solidFill>
                <a:latin typeface="Calibri Light" pitchFamily="34" charset="0"/>
              </a:defRPr>
            </a:lvl8pPr>
            <a:lvl9pPr marL="1828800" algn="l" rtl="0" fontAlgn="base">
              <a:lnSpc>
                <a:spcPct val="90000"/>
              </a:lnSpc>
              <a:spcBef>
                <a:spcPct val="0"/>
              </a:spcBef>
              <a:spcAft>
                <a:spcPct val="0"/>
              </a:spcAft>
              <a:defRPr sz="4400">
                <a:solidFill>
                  <a:schemeClr val="tx1"/>
                </a:solidFill>
                <a:latin typeface="Calibri Light" pitchFamily="34" charset="0"/>
              </a:defRPr>
            </a:lvl9pPr>
          </a:lstStyle>
          <a:p>
            <a:pPr algn="ctr" eaLnBrk="1" hangingPunct="1">
              <a:defRPr/>
            </a:pPr>
            <a:endParaRPr lang="en-PH" altLang="en-US" sz="3200" b="1" dirty="0">
              <a:solidFill>
                <a:schemeClr val="bg1"/>
              </a:solidFill>
              <a:latin typeface="+mn-lt"/>
            </a:endParaRPr>
          </a:p>
        </p:txBody>
      </p:sp>
      <p:sp>
        <p:nvSpPr>
          <p:cNvPr id="2" name="Rectangle 1">
            <a:extLst>
              <a:ext uri="{FF2B5EF4-FFF2-40B4-BE49-F238E27FC236}">
                <a16:creationId xmlns:a16="http://schemas.microsoft.com/office/drawing/2014/main" id="{8FC336BC-8EC1-510F-8FB6-3919EB038A6A}"/>
              </a:ext>
            </a:extLst>
          </p:cNvPr>
          <p:cNvSpPr/>
          <p:nvPr userDrawn="1"/>
        </p:nvSpPr>
        <p:spPr bwMode="auto">
          <a:xfrm>
            <a:off x="0" y="0"/>
            <a:ext cx="9144000" cy="981075"/>
          </a:xfrm>
          <a:prstGeom prst="rect">
            <a:avLst/>
          </a:prstGeom>
          <a:solidFill>
            <a:srgbClr val="001C5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ltLang="en-US">
              <a:solidFill>
                <a:srgbClr val="FFFFFF"/>
              </a:solidFill>
              <a:cs typeface="Arial" charset="0"/>
            </a:endParaRPr>
          </a:p>
        </p:txBody>
      </p:sp>
    </p:spTree>
    <p:extLst>
      <p:ext uri="{BB962C8B-B14F-4D97-AF65-F5344CB8AC3E}">
        <p14:creationId xmlns:p14="http://schemas.microsoft.com/office/powerpoint/2010/main" val="4021668915"/>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2880" userDrawn="1">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3"/>
          <p:cNvSpPr>
            <a:spLocks noGrp="1"/>
          </p:cNvSpPr>
          <p:nvPr>
            <p:ph type="dt" sz="half" idx="10"/>
          </p:nvPr>
        </p:nvSpPr>
        <p:spPr>
          <a:xfrm>
            <a:off x="628650" y="6356350"/>
            <a:ext cx="2057400" cy="365125"/>
          </a:xfrm>
          <a:prstGeom prst="rect">
            <a:avLst/>
          </a:prstGeom>
        </p:spPr>
        <p:txBody>
          <a:bodyPr/>
          <a:lstStyle>
            <a:lvl1pPr>
              <a:defRPr/>
            </a:lvl1pPr>
          </a:lstStyle>
          <a:p>
            <a:pPr>
              <a:defRPr/>
            </a:pPr>
            <a:fld id="{965AA824-617E-4130-BCBE-CB5F4C3745C0}" type="datetime1">
              <a:rPr lang="en-GB" altLang="en-US"/>
              <a:pPr>
                <a:defRPr/>
              </a:pPr>
              <a:t>06/11/2023</a:t>
            </a:fld>
            <a:endParaRPr lang="en-GB" altLang="en-US"/>
          </a:p>
        </p:txBody>
      </p:sp>
      <p:sp>
        <p:nvSpPr>
          <p:cNvPr id="6" name="Footer Placeholder 4"/>
          <p:cNvSpPr>
            <a:spLocks noGrp="1"/>
          </p:cNvSpPr>
          <p:nvPr>
            <p:ph type="ftr" sz="quarter" idx="11"/>
          </p:nvPr>
        </p:nvSpPr>
        <p:spPr/>
        <p:txBody>
          <a:bodyPr/>
          <a:lstStyle>
            <a:lvl1pPr>
              <a:defRPr/>
            </a:lvl1pPr>
          </a:lstStyle>
          <a:p>
            <a:pPr>
              <a:defRPr/>
            </a:pPr>
            <a:endParaRPr lang="en-GB" altLang="en-US"/>
          </a:p>
        </p:txBody>
      </p:sp>
      <p:sp>
        <p:nvSpPr>
          <p:cNvPr id="7" name="Slide Number Placeholder 5"/>
          <p:cNvSpPr>
            <a:spLocks noGrp="1"/>
          </p:cNvSpPr>
          <p:nvPr>
            <p:ph type="sldNum" sz="quarter" idx="12"/>
          </p:nvPr>
        </p:nvSpPr>
        <p:spPr/>
        <p:txBody>
          <a:bodyPr/>
          <a:lstStyle>
            <a:lvl1pPr>
              <a:defRPr/>
            </a:lvl1pPr>
          </a:lstStyle>
          <a:p>
            <a:pPr>
              <a:defRPr/>
            </a:pPr>
            <a:fld id="{2E1C5A72-0C49-4A36-9BEC-E859308CD92D}" type="slidenum">
              <a:rPr lang="en-GB" altLang="en-US"/>
              <a:pPr>
                <a:defRPr/>
              </a:pPr>
              <a:t>‹#›</a:t>
            </a:fld>
            <a:endParaRPr lang="en-GB"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3"/>
          <p:cNvSpPr>
            <a:spLocks noGrp="1"/>
          </p:cNvSpPr>
          <p:nvPr>
            <p:ph type="dt" sz="half" idx="10"/>
          </p:nvPr>
        </p:nvSpPr>
        <p:spPr>
          <a:xfrm>
            <a:off x="628650" y="6356350"/>
            <a:ext cx="2057400" cy="365125"/>
          </a:xfrm>
          <a:prstGeom prst="rect">
            <a:avLst/>
          </a:prstGeom>
        </p:spPr>
        <p:txBody>
          <a:bodyPr/>
          <a:lstStyle>
            <a:lvl1pPr>
              <a:defRPr/>
            </a:lvl1pPr>
          </a:lstStyle>
          <a:p>
            <a:pPr>
              <a:defRPr/>
            </a:pPr>
            <a:fld id="{324803F7-177B-4147-92C4-4ACCAE866C46}" type="datetime1">
              <a:rPr lang="en-GB" altLang="en-US"/>
              <a:pPr>
                <a:defRPr/>
              </a:pPr>
              <a:t>06/11/2023</a:t>
            </a:fld>
            <a:endParaRPr lang="en-GB" altLang="en-US"/>
          </a:p>
        </p:txBody>
      </p:sp>
      <p:sp>
        <p:nvSpPr>
          <p:cNvPr id="8" name="Footer Placeholder 4"/>
          <p:cNvSpPr>
            <a:spLocks noGrp="1"/>
          </p:cNvSpPr>
          <p:nvPr>
            <p:ph type="ftr" sz="quarter" idx="11"/>
          </p:nvPr>
        </p:nvSpPr>
        <p:spPr/>
        <p:txBody>
          <a:bodyPr/>
          <a:lstStyle>
            <a:lvl1pPr>
              <a:defRPr/>
            </a:lvl1pPr>
          </a:lstStyle>
          <a:p>
            <a:pPr>
              <a:defRPr/>
            </a:pPr>
            <a:endParaRPr lang="en-GB" altLang="en-US"/>
          </a:p>
        </p:txBody>
      </p:sp>
      <p:sp>
        <p:nvSpPr>
          <p:cNvPr id="9" name="Slide Number Placeholder 5"/>
          <p:cNvSpPr>
            <a:spLocks noGrp="1"/>
          </p:cNvSpPr>
          <p:nvPr>
            <p:ph type="sldNum" sz="quarter" idx="12"/>
          </p:nvPr>
        </p:nvSpPr>
        <p:spPr/>
        <p:txBody>
          <a:bodyPr/>
          <a:lstStyle>
            <a:lvl1pPr>
              <a:defRPr/>
            </a:lvl1pPr>
          </a:lstStyle>
          <a:p>
            <a:pPr>
              <a:defRPr/>
            </a:pPr>
            <a:fld id="{88D375C9-5D4F-414A-97D3-C0A057E90B5F}" type="slidenum">
              <a:rPr lang="en-GB" altLang="en-US"/>
              <a:pPr>
                <a:defRPr/>
              </a:pPr>
              <a:t>‹#›</a:t>
            </a:fld>
            <a:endParaRPr lang="en-GB"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a:xfrm>
            <a:off x="628650" y="6356350"/>
            <a:ext cx="2057400" cy="365125"/>
          </a:xfrm>
          <a:prstGeom prst="rect">
            <a:avLst/>
          </a:prstGeom>
        </p:spPr>
        <p:txBody>
          <a:bodyPr/>
          <a:lstStyle>
            <a:lvl1pPr>
              <a:defRPr/>
            </a:lvl1pPr>
          </a:lstStyle>
          <a:p>
            <a:pPr>
              <a:defRPr/>
            </a:pPr>
            <a:fld id="{8390E863-7868-429E-ADE6-3C1F5AEBE34B}" type="datetime1">
              <a:rPr lang="en-GB" altLang="en-US"/>
              <a:pPr>
                <a:defRPr/>
              </a:pPr>
              <a:t>06/11/2023</a:t>
            </a:fld>
            <a:endParaRPr lang="en-GB" altLang="en-US"/>
          </a:p>
        </p:txBody>
      </p:sp>
      <p:sp>
        <p:nvSpPr>
          <p:cNvPr id="4" name="Footer Placeholder 3"/>
          <p:cNvSpPr>
            <a:spLocks noGrp="1"/>
          </p:cNvSpPr>
          <p:nvPr>
            <p:ph type="ftr" sz="quarter" idx="11"/>
          </p:nvPr>
        </p:nvSpPr>
        <p:spPr/>
        <p:txBody>
          <a:bodyPr/>
          <a:lstStyle>
            <a:lvl1pPr>
              <a:defRPr/>
            </a:lvl1pPr>
          </a:lstStyle>
          <a:p>
            <a:pPr>
              <a:defRPr/>
            </a:pPr>
            <a:endParaRPr lang="en-US" altLang="en-US"/>
          </a:p>
        </p:txBody>
      </p:sp>
      <p:sp>
        <p:nvSpPr>
          <p:cNvPr id="5" name="Slide Number Placeholder 4"/>
          <p:cNvSpPr>
            <a:spLocks noGrp="1"/>
          </p:cNvSpPr>
          <p:nvPr>
            <p:ph type="sldNum" sz="quarter" idx="12"/>
          </p:nvPr>
        </p:nvSpPr>
        <p:spPr/>
        <p:txBody>
          <a:bodyPr/>
          <a:lstStyle>
            <a:lvl1pPr>
              <a:defRPr/>
            </a:lvl1pPr>
          </a:lstStyle>
          <a:p>
            <a:pPr>
              <a:defRPr/>
            </a:pPr>
            <a:fld id="{292DDD1E-DF06-49C3-A8E9-3A92C7FD62B2}" type="slidenum">
              <a:rPr lang="en-GB" altLang="en-US"/>
              <a:pPr>
                <a:defRPr/>
              </a:pPr>
              <a:t>‹#›</a:t>
            </a:fld>
            <a:endParaRPr lang="en-GB"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628650" y="6356350"/>
            <a:ext cx="2057400" cy="365125"/>
          </a:xfrm>
          <a:prstGeom prst="rect">
            <a:avLst/>
          </a:prstGeom>
        </p:spPr>
        <p:txBody>
          <a:bodyPr/>
          <a:lstStyle>
            <a:lvl1pPr>
              <a:defRPr/>
            </a:lvl1pPr>
          </a:lstStyle>
          <a:p>
            <a:pPr>
              <a:defRPr/>
            </a:pPr>
            <a:fld id="{89CC089F-5A79-4EC3-9BA3-C0873C9777E6}" type="datetime1">
              <a:rPr lang="en-GB" altLang="en-US"/>
              <a:pPr>
                <a:defRPr/>
              </a:pPr>
              <a:t>06/11/2023</a:t>
            </a:fld>
            <a:endParaRPr lang="en-GB" altLang="en-US"/>
          </a:p>
        </p:txBody>
      </p:sp>
      <p:sp>
        <p:nvSpPr>
          <p:cNvPr id="3" name="Footer Placeholder 2"/>
          <p:cNvSpPr>
            <a:spLocks noGrp="1"/>
          </p:cNvSpPr>
          <p:nvPr>
            <p:ph type="ftr" sz="quarter" idx="11"/>
          </p:nvPr>
        </p:nvSpPr>
        <p:spPr/>
        <p:txBody>
          <a:bodyPr/>
          <a:lstStyle>
            <a:lvl1pPr>
              <a:defRPr/>
            </a:lvl1pPr>
          </a:lstStyle>
          <a:p>
            <a:pPr>
              <a:defRPr/>
            </a:pPr>
            <a:endParaRPr lang="en-US" altLang="en-US"/>
          </a:p>
        </p:txBody>
      </p:sp>
      <p:sp>
        <p:nvSpPr>
          <p:cNvPr id="4" name="Slide Number Placeholder 3"/>
          <p:cNvSpPr>
            <a:spLocks noGrp="1"/>
          </p:cNvSpPr>
          <p:nvPr>
            <p:ph type="sldNum" sz="quarter" idx="12"/>
          </p:nvPr>
        </p:nvSpPr>
        <p:spPr/>
        <p:txBody>
          <a:bodyPr/>
          <a:lstStyle>
            <a:lvl1pPr>
              <a:defRPr/>
            </a:lvl1pPr>
          </a:lstStyle>
          <a:p>
            <a:pPr>
              <a:defRPr/>
            </a:pPr>
            <a:fld id="{667F16FC-F98C-4DE2-B866-A610A6845811}" type="slidenum">
              <a:rPr lang="en-GB" altLang="en-US"/>
              <a:pPr>
                <a:defRPr/>
              </a:pPr>
              <a:t>‹#›</a:t>
            </a:fld>
            <a:endParaRPr lang="en-GB"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628650" y="6356350"/>
            <a:ext cx="2057400" cy="365125"/>
          </a:xfrm>
          <a:prstGeom prst="rect">
            <a:avLst/>
          </a:prstGeom>
        </p:spPr>
        <p:txBody>
          <a:bodyPr/>
          <a:lstStyle>
            <a:lvl1pPr>
              <a:defRPr/>
            </a:lvl1pPr>
          </a:lstStyle>
          <a:p>
            <a:pPr>
              <a:defRPr/>
            </a:pPr>
            <a:fld id="{0952438E-748F-4703-B18B-B9486BE2BB71}" type="datetime1">
              <a:rPr lang="en-GB" altLang="en-US"/>
              <a:pPr>
                <a:defRPr/>
              </a:pPr>
              <a:t>06/11/2023</a:t>
            </a:fld>
            <a:endParaRPr lang="en-GB" altLang="en-US"/>
          </a:p>
        </p:txBody>
      </p:sp>
      <p:sp>
        <p:nvSpPr>
          <p:cNvPr id="6" name="Footer Placeholder 5"/>
          <p:cNvSpPr>
            <a:spLocks noGrp="1"/>
          </p:cNvSpPr>
          <p:nvPr>
            <p:ph type="ftr" sz="quarter" idx="11"/>
          </p:nvPr>
        </p:nvSpPr>
        <p:spPr/>
        <p:txBody>
          <a:bodyPr/>
          <a:lstStyle>
            <a:lvl1pPr>
              <a:defRPr/>
            </a:lvl1pPr>
          </a:lstStyle>
          <a:p>
            <a:pPr>
              <a:defRPr/>
            </a:pPr>
            <a:endParaRPr lang="en-US" altLang="en-US"/>
          </a:p>
        </p:txBody>
      </p:sp>
      <p:sp>
        <p:nvSpPr>
          <p:cNvPr id="7" name="Slide Number Placeholder 6"/>
          <p:cNvSpPr>
            <a:spLocks noGrp="1"/>
          </p:cNvSpPr>
          <p:nvPr>
            <p:ph type="sldNum" sz="quarter" idx="12"/>
          </p:nvPr>
        </p:nvSpPr>
        <p:spPr/>
        <p:txBody>
          <a:bodyPr/>
          <a:lstStyle>
            <a:lvl1pPr>
              <a:defRPr/>
            </a:lvl1pPr>
          </a:lstStyle>
          <a:p>
            <a:pPr>
              <a:defRPr/>
            </a:pPr>
            <a:fld id="{23056065-FBFD-4591-9A24-E561AF3F8A8E}" type="slidenum">
              <a:rPr lang="en-GB" altLang="en-US"/>
              <a:pPr>
                <a:defRPr/>
              </a:pPr>
              <a:t>‹#›</a:t>
            </a:fld>
            <a:endParaRPr lang="en-GB"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endParaRPr lang="en-US" noProof="0"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3"/>
          <p:cNvSpPr>
            <a:spLocks noGrp="1"/>
          </p:cNvSpPr>
          <p:nvPr>
            <p:ph type="dt" sz="half" idx="10"/>
          </p:nvPr>
        </p:nvSpPr>
        <p:spPr>
          <a:xfrm>
            <a:off x="628650" y="6356350"/>
            <a:ext cx="2057400" cy="365125"/>
          </a:xfrm>
          <a:prstGeom prst="rect">
            <a:avLst/>
          </a:prstGeom>
        </p:spPr>
        <p:txBody>
          <a:bodyPr/>
          <a:lstStyle>
            <a:lvl1pPr>
              <a:defRPr/>
            </a:lvl1pPr>
          </a:lstStyle>
          <a:p>
            <a:pPr>
              <a:defRPr/>
            </a:pPr>
            <a:fld id="{01895D6E-B73B-4B7E-ABFC-8A088AD32B78}" type="datetime1">
              <a:rPr lang="en-GB" altLang="en-US"/>
              <a:pPr>
                <a:defRPr/>
              </a:pPr>
              <a:t>06/11/2023</a:t>
            </a:fld>
            <a:endParaRPr lang="en-GB" altLang="en-US"/>
          </a:p>
        </p:txBody>
      </p:sp>
      <p:sp>
        <p:nvSpPr>
          <p:cNvPr id="6" name="Footer Placeholder 4"/>
          <p:cNvSpPr>
            <a:spLocks noGrp="1"/>
          </p:cNvSpPr>
          <p:nvPr>
            <p:ph type="ftr" sz="quarter" idx="11"/>
          </p:nvPr>
        </p:nvSpPr>
        <p:spPr/>
        <p:txBody>
          <a:bodyPr/>
          <a:lstStyle>
            <a:lvl1pPr>
              <a:defRPr/>
            </a:lvl1pPr>
          </a:lstStyle>
          <a:p>
            <a:pPr>
              <a:defRPr/>
            </a:pPr>
            <a:endParaRPr lang="en-GB" altLang="en-US"/>
          </a:p>
        </p:txBody>
      </p:sp>
      <p:sp>
        <p:nvSpPr>
          <p:cNvPr id="7" name="Slide Number Placeholder 5"/>
          <p:cNvSpPr>
            <a:spLocks noGrp="1"/>
          </p:cNvSpPr>
          <p:nvPr>
            <p:ph type="sldNum" sz="quarter" idx="12"/>
          </p:nvPr>
        </p:nvSpPr>
        <p:spPr/>
        <p:txBody>
          <a:bodyPr/>
          <a:lstStyle>
            <a:lvl1pPr>
              <a:defRPr/>
            </a:lvl1pPr>
          </a:lstStyle>
          <a:p>
            <a:pPr>
              <a:defRPr/>
            </a:pPr>
            <a:fld id="{36C634DB-9A3E-4C43-A0A4-114473BFEB68}" type="slidenum">
              <a:rPr lang="en-GB" altLang="en-US"/>
              <a:pPr>
                <a:defRPr/>
              </a:pPr>
              <a:t>‹#›</a:t>
            </a:fld>
            <a:endParaRPr lang="en-GB"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628650" y="6356350"/>
            <a:ext cx="2057400" cy="365125"/>
          </a:xfrm>
          <a:prstGeom prst="rect">
            <a:avLst/>
          </a:prstGeom>
        </p:spPr>
        <p:txBody>
          <a:bodyPr/>
          <a:lstStyle>
            <a:lvl1pPr>
              <a:defRPr/>
            </a:lvl1pPr>
          </a:lstStyle>
          <a:p>
            <a:pPr>
              <a:defRPr/>
            </a:pPr>
            <a:fld id="{24656C28-E446-463E-892A-1E8EBD66F402}" type="datetime1">
              <a:rPr lang="en-GB" altLang="en-US"/>
              <a:pPr>
                <a:defRPr/>
              </a:pPr>
              <a:t>06/11/2023</a:t>
            </a:fld>
            <a:endParaRPr lang="en-GB" altLang="en-US"/>
          </a:p>
        </p:txBody>
      </p:sp>
      <p:sp>
        <p:nvSpPr>
          <p:cNvPr id="5" name="Footer Placeholder 4"/>
          <p:cNvSpPr>
            <a:spLocks noGrp="1"/>
          </p:cNvSpPr>
          <p:nvPr>
            <p:ph type="ftr" sz="quarter" idx="11"/>
          </p:nvPr>
        </p:nvSpPr>
        <p:spPr/>
        <p:txBody>
          <a:bodyPr/>
          <a:lstStyle>
            <a:lvl1pPr>
              <a:defRPr/>
            </a:lvl1pPr>
          </a:lstStyle>
          <a:p>
            <a:pPr>
              <a:defRPr/>
            </a:pPr>
            <a:endParaRPr lang="en-GB" altLang="en-US"/>
          </a:p>
        </p:txBody>
      </p:sp>
      <p:sp>
        <p:nvSpPr>
          <p:cNvPr id="6" name="Slide Number Placeholder 5"/>
          <p:cNvSpPr>
            <a:spLocks noGrp="1"/>
          </p:cNvSpPr>
          <p:nvPr>
            <p:ph type="sldNum" sz="quarter" idx="12"/>
          </p:nvPr>
        </p:nvSpPr>
        <p:spPr/>
        <p:txBody>
          <a:bodyPr/>
          <a:lstStyle>
            <a:lvl1pPr>
              <a:defRPr/>
            </a:lvl1pPr>
          </a:lstStyle>
          <a:p>
            <a:pPr>
              <a:defRPr/>
            </a:pPr>
            <a:fld id="{B4024E89-52C6-47CD-B590-C8A4170E4EE8}" type="slidenum">
              <a:rPr lang="en-GB" altLang="en-US"/>
              <a:pPr>
                <a:defRPr/>
              </a:pPr>
              <a:t>‹#›</a:t>
            </a:fld>
            <a:endParaRPr lang="en-GB"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628650" y="6356350"/>
            <a:ext cx="2057400" cy="365125"/>
          </a:xfrm>
          <a:prstGeom prst="rect">
            <a:avLst/>
          </a:prstGeom>
        </p:spPr>
        <p:txBody>
          <a:bodyPr/>
          <a:lstStyle>
            <a:lvl1pPr>
              <a:defRPr/>
            </a:lvl1pPr>
          </a:lstStyle>
          <a:p>
            <a:pPr>
              <a:defRPr/>
            </a:pPr>
            <a:fld id="{4F9611F8-A1D8-411B-BA9E-5C4852D05D7B}" type="datetime1">
              <a:rPr lang="en-GB" altLang="en-US"/>
              <a:pPr>
                <a:defRPr/>
              </a:pPr>
              <a:t>06/11/2023</a:t>
            </a:fld>
            <a:endParaRPr lang="en-GB" altLang="en-US"/>
          </a:p>
        </p:txBody>
      </p:sp>
      <p:sp>
        <p:nvSpPr>
          <p:cNvPr id="5" name="Footer Placeholder 4"/>
          <p:cNvSpPr>
            <a:spLocks noGrp="1"/>
          </p:cNvSpPr>
          <p:nvPr>
            <p:ph type="ftr" sz="quarter" idx="11"/>
          </p:nvPr>
        </p:nvSpPr>
        <p:spPr/>
        <p:txBody>
          <a:bodyPr/>
          <a:lstStyle>
            <a:lvl1pPr>
              <a:defRPr/>
            </a:lvl1pPr>
          </a:lstStyle>
          <a:p>
            <a:pPr>
              <a:defRPr/>
            </a:pPr>
            <a:endParaRPr lang="en-GB" altLang="en-US"/>
          </a:p>
        </p:txBody>
      </p:sp>
      <p:sp>
        <p:nvSpPr>
          <p:cNvPr id="6" name="Slide Number Placeholder 5"/>
          <p:cNvSpPr>
            <a:spLocks noGrp="1"/>
          </p:cNvSpPr>
          <p:nvPr>
            <p:ph type="sldNum" sz="quarter" idx="12"/>
          </p:nvPr>
        </p:nvSpPr>
        <p:spPr/>
        <p:txBody>
          <a:bodyPr/>
          <a:lstStyle>
            <a:lvl1pPr>
              <a:defRPr/>
            </a:lvl1pPr>
          </a:lstStyle>
          <a:p>
            <a:pPr>
              <a:defRPr/>
            </a:pPr>
            <a:fld id="{4C0787E6-366B-4506-9337-18DC725D07E7}" type="slidenum">
              <a:rPr lang="en-GB" altLang="en-US"/>
              <a:pPr>
                <a:defRPr/>
              </a:pPr>
              <a:t>‹#›</a:t>
            </a:fld>
            <a:endParaRPr lang="en-GB"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628650" y="365125"/>
            <a:ext cx="7886700" cy="1325563"/>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Text Placeholder 2"/>
          <p:cNvSpPr>
            <a:spLocks noGrp="1"/>
          </p:cNvSpPr>
          <p:nvPr>
            <p:ph type="body" idx="1"/>
          </p:nvPr>
        </p:nvSpPr>
        <p:spPr bwMode="auto">
          <a:xfrm>
            <a:off x="628650" y="1825625"/>
            <a:ext cx="7886700" cy="435133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5" name="Footer Placeholder 4"/>
          <p:cNvSpPr>
            <a:spLocks noGrp="1"/>
          </p:cNvSpPr>
          <p:nvPr>
            <p:ph type="ftr" sz="quarter" idx="3"/>
          </p:nvPr>
        </p:nvSpPr>
        <p:spPr>
          <a:xfrm>
            <a:off x="3275856" y="4797425"/>
            <a:ext cx="3086100" cy="365125"/>
          </a:xfrm>
          <a:prstGeom prst="rect">
            <a:avLst/>
          </a:prstGeom>
        </p:spPr>
        <p:txBody>
          <a:bodyPr vert="horz" wrap="square" lIns="91440" tIns="45720" rIns="91440" bIns="45720" numCol="1" anchor="ctr" anchorCtr="0" compatLnSpc="1">
            <a:prstTxWarp prst="textNoShape">
              <a:avLst/>
            </a:prstTxWarp>
          </a:bodyPr>
          <a:lstStyle>
            <a:lvl1pPr algn="ctr" eaLnBrk="1" hangingPunct="1">
              <a:defRPr sz="1200">
                <a:solidFill>
                  <a:srgbClr val="898989"/>
                </a:solidFill>
                <a:cs typeface="Arial" charset="0"/>
              </a:defRPr>
            </a:lvl1pPr>
          </a:lstStyle>
          <a:p>
            <a:pPr>
              <a:defRPr/>
            </a:pPr>
            <a:endParaRPr lang="en-GB" altLang="en-US" dirty="0"/>
          </a:p>
        </p:txBody>
      </p:sp>
      <p:sp>
        <p:nvSpPr>
          <p:cNvPr id="6" name="Slide Number Placeholder 5"/>
          <p:cNvSpPr>
            <a:spLocks noGrp="1"/>
          </p:cNvSpPr>
          <p:nvPr>
            <p:ph type="sldNum" sz="quarter" idx="4"/>
          </p:nvPr>
        </p:nvSpPr>
        <p:spPr>
          <a:xfrm>
            <a:off x="7041579" y="6472238"/>
            <a:ext cx="20574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a:solidFill>
                  <a:srgbClr val="898989"/>
                </a:solidFill>
                <a:cs typeface="Arial" charset="0"/>
              </a:defRPr>
            </a:lvl1pPr>
          </a:lstStyle>
          <a:p>
            <a:pPr>
              <a:defRPr/>
            </a:pPr>
            <a:fld id="{665C27BB-EC34-4711-8D50-B6E287C1995C}" type="slidenum">
              <a:rPr lang="en-GB" altLang="en-US"/>
              <a:pPr>
                <a:defRPr/>
              </a:pPr>
              <a:t>‹#›</a:t>
            </a:fld>
            <a:endParaRPr lang="en-GB" altLang="en-US"/>
          </a:p>
        </p:txBody>
      </p:sp>
    </p:spTree>
  </p:cSld>
  <p:clrMap bg1="lt1" tx1="dk1" bg2="lt2" tx2="dk2" accent1="accent1" accent2="accent2" accent3="accent3" accent4="accent4" accent5="accent5" accent6="accent6" hlink="hlink" folHlink="folHlink"/>
  <p:sldLayoutIdLst>
    <p:sldLayoutId id="2147485334" r:id="rId1"/>
    <p:sldLayoutId id="2147485335" r:id="rId2"/>
    <p:sldLayoutId id="2147485336" r:id="rId3"/>
    <p:sldLayoutId id="2147485341" r:id="rId4"/>
    <p:sldLayoutId id="2147485342" r:id="rId5"/>
    <p:sldLayoutId id="2147485343" r:id="rId6"/>
    <p:sldLayoutId id="2147485337" r:id="rId7"/>
    <p:sldLayoutId id="2147485338" r:id="rId8"/>
    <p:sldLayoutId id="2147485339" r:id="rId9"/>
    <p:sldLayoutId id="2147485344" r:id="rId10"/>
    <p:sldLayoutId id="2147485345" r:id="rId11"/>
    <p:sldLayoutId id="2147485346" r:id="rId12"/>
    <p:sldLayoutId id="2147485347" r:id="rId13"/>
  </p:sldLayoutIdLst>
  <p:hf hdr="0" ftr="0" dt="0"/>
  <p:txStyles>
    <p:titleStyle>
      <a:lvl1pPr algn="l" rtl="0" eaLnBrk="0" fontAlgn="base" hangingPunct="0">
        <a:lnSpc>
          <a:spcPct val="90000"/>
        </a:lnSpc>
        <a:spcBef>
          <a:spcPct val="0"/>
        </a:spcBef>
        <a:spcAft>
          <a:spcPct val="0"/>
        </a:spcAft>
        <a:defRPr sz="4400"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pitchFamily="34" charset="0"/>
        </a:defRPr>
      </a:lvl2pPr>
      <a:lvl3pPr algn="l" rtl="0" eaLnBrk="0" fontAlgn="base" hangingPunct="0">
        <a:lnSpc>
          <a:spcPct val="90000"/>
        </a:lnSpc>
        <a:spcBef>
          <a:spcPct val="0"/>
        </a:spcBef>
        <a:spcAft>
          <a:spcPct val="0"/>
        </a:spcAft>
        <a:defRPr sz="4400">
          <a:solidFill>
            <a:schemeClr val="tx1"/>
          </a:solidFill>
          <a:latin typeface="Calibri Light" pitchFamily="34" charset="0"/>
        </a:defRPr>
      </a:lvl3pPr>
      <a:lvl4pPr algn="l" rtl="0" eaLnBrk="0" fontAlgn="base" hangingPunct="0">
        <a:lnSpc>
          <a:spcPct val="90000"/>
        </a:lnSpc>
        <a:spcBef>
          <a:spcPct val="0"/>
        </a:spcBef>
        <a:spcAft>
          <a:spcPct val="0"/>
        </a:spcAft>
        <a:defRPr sz="4400">
          <a:solidFill>
            <a:schemeClr val="tx1"/>
          </a:solidFill>
          <a:latin typeface="Calibri Light" pitchFamily="34" charset="0"/>
        </a:defRPr>
      </a:lvl4pPr>
      <a:lvl5pPr algn="l" rtl="0" eaLnBrk="0" fontAlgn="base" hangingPunct="0">
        <a:lnSpc>
          <a:spcPct val="90000"/>
        </a:lnSpc>
        <a:spcBef>
          <a:spcPct val="0"/>
        </a:spcBef>
        <a:spcAft>
          <a:spcPct val="0"/>
        </a:spcAft>
        <a:defRPr sz="4400">
          <a:solidFill>
            <a:schemeClr val="tx1"/>
          </a:solidFill>
          <a:latin typeface="Calibri Light" pitchFamily="34" charset="0"/>
        </a:defRPr>
      </a:lvl5pPr>
      <a:lvl6pPr marL="457200" algn="l" rtl="0" fontAlgn="base">
        <a:lnSpc>
          <a:spcPct val="90000"/>
        </a:lnSpc>
        <a:spcBef>
          <a:spcPct val="0"/>
        </a:spcBef>
        <a:spcAft>
          <a:spcPct val="0"/>
        </a:spcAft>
        <a:defRPr sz="4400">
          <a:solidFill>
            <a:schemeClr val="tx1"/>
          </a:solidFill>
          <a:latin typeface="Calibri Light" pitchFamily="34" charset="0"/>
        </a:defRPr>
      </a:lvl6pPr>
      <a:lvl7pPr marL="914400" algn="l" rtl="0" fontAlgn="base">
        <a:lnSpc>
          <a:spcPct val="90000"/>
        </a:lnSpc>
        <a:spcBef>
          <a:spcPct val="0"/>
        </a:spcBef>
        <a:spcAft>
          <a:spcPct val="0"/>
        </a:spcAft>
        <a:defRPr sz="4400">
          <a:solidFill>
            <a:schemeClr val="tx1"/>
          </a:solidFill>
          <a:latin typeface="Calibri Light" pitchFamily="34" charset="0"/>
        </a:defRPr>
      </a:lvl7pPr>
      <a:lvl8pPr marL="1371600" algn="l" rtl="0" fontAlgn="base">
        <a:lnSpc>
          <a:spcPct val="90000"/>
        </a:lnSpc>
        <a:spcBef>
          <a:spcPct val="0"/>
        </a:spcBef>
        <a:spcAft>
          <a:spcPct val="0"/>
        </a:spcAft>
        <a:defRPr sz="4400">
          <a:solidFill>
            <a:schemeClr val="tx1"/>
          </a:solidFill>
          <a:latin typeface="Calibri Light" pitchFamily="34" charset="0"/>
        </a:defRPr>
      </a:lvl8pPr>
      <a:lvl9pPr marL="1828800" algn="l" rtl="0" fontAlgn="base">
        <a:lnSpc>
          <a:spcPct val="90000"/>
        </a:lnSpc>
        <a:spcBef>
          <a:spcPct val="0"/>
        </a:spcBef>
        <a:spcAft>
          <a:spcPct val="0"/>
        </a:spcAft>
        <a:defRPr sz="4400">
          <a:solidFill>
            <a:schemeClr val="tx1"/>
          </a:solidFill>
          <a:latin typeface="Calibri Light" pitchFamily="34" charset="0"/>
        </a:defRPr>
      </a:lvl9pPr>
    </p:titleStyle>
    <p:bodyStyle>
      <a:lvl1pPr marL="228600" indent="-228600" algn="l" rtl="0" eaLnBrk="0" fontAlgn="base" hangingPunct="0">
        <a:lnSpc>
          <a:spcPct val="90000"/>
        </a:lnSpc>
        <a:spcBef>
          <a:spcPts val="1000"/>
        </a:spcBef>
        <a:spcAft>
          <a:spcPct val="0"/>
        </a:spcAft>
        <a:buFont typeface="Arial"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7" Type="http://schemas.openxmlformats.org/officeDocument/2006/relationships/image" Target="../media/image5.jpe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jpeg"/><Relationship Id="rId5" Type="http://schemas.openxmlformats.org/officeDocument/2006/relationships/image" Target="../media/image3.jpeg"/><Relationship Id="rId4" Type="http://schemas.openxmlformats.org/officeDocument/2006/relationships/image" Target="../media/image2.tiff"/></Relationships>
</file>

<file path=ppt/slides/_rels/slide1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0.xml"/><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1.xml"/><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3.xml"/><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4.xml"/><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5.xml"/><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6.xml"/><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13.xml"/><Relationship Id="rId4" Type="http://schemas.openxmlformats.org/officeDocument/2006/relationships/image" Target="../media/image7.png"/></Relationships>
</file>

<file path=ppt/slides/_rels/slide2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0.xml"/><Relationship Id="rId1" Type="http://schemas.openxmlformats.org/officeDocument/2006/relationships/slideLayout" Target="../slideLayouts/slideLayout13.xml"/><Relationship Id="rId6" Type="http://schemas.openxmlformats.org/officeDocument/2006/relationships/image" Target="../media/image20.png"/><Relationship Id="rId5" Type="http://schemas.openxmlformats.org/officeDocument/2006/relationships/image" Target="../media/image19.png"/><Relationship Id="rId4" Type="http://schemas.openxmlformats.org/officeDocument/2006/relationships/image" Target="../media/image7.png"/></Relationships>
</file>

<file path=ppt/slides/_rels/slide2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1.xml"/><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4.xml"/><Relationship Id="rId1" Type="http://schemas.openxmlformats.org/officeDocument/2006/relationships/slideLayout" Target="../slideLayouts/slideLayout13.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3.xml"/></Relationships>
</file>

<file path=ppt/slides/_rels/slide26.xml.rels><?xml version="1.0" encoding="UTF-8" standalone="yes"?>
<Relationships xmlns="http://schemas.openxmlformats.org/package/2006/relationships"><Relationship Id="rId8" Type="http://schemas.openxmlformats.org/officeDocument/2006/relationships/image" Target="../media/image23.png"/><Relationship Id="rId3" Type="http://schemas.openxmlformats.org/officeDocument/2006/relationships/hyperlink" Target="http://arcg.is/neSvX" TargetMode="External"/><Relationship Id="rId7" Type="http://schemas.openxmlformats.org/officeDocument/2006/relationships/hyperlink" Target="https://bit.ly/2HfVvjH" TargetMode="External"/><Relationship Id="rId2" Type="http://schemas.openxmlformats.org/officeDocument/2006/relationships/notesSlide" Target="../notesSlides/notesSlide26.xml"/><Relationship Id="rId1" Type="http://schemas.openxmlformats.org/officeDocument/2006/relationships/slideLayout" Target="../slideLayouts/slideLayout13.xml"/><Relationship Id="rId6" Type="http://schemas.openxmlformats.org/officeDocument/2006/relationships/image" Target="../media/image22.png"/><Relationship Id="rId5" Type="http://schemas.openxmlformats.org/officeDocument/2006/relationships/hyperlink" Target="https://arcg.is/C4fjD" TargetMode="External"/><Relationship Id="rId4" Type="http://schemas.openxmlformats.org/officeDocument/2006/relationships/image" Target="../media/image21.png"/></Relationships>
</file>

<file path=ppt/slides/_rels/slide2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7.xml"/><Relationship Id="rId1" Type="http://schemas.openxmlformats.org/officeDocument/2006/relationships/slideLayout" Target="../slideLayouts/slideLayout13.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xml"/><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4.xml"/><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6.xml"/><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8.xml"/><Relationship Id="rId1" Type="http://schemas.openxmlformats.org/officeDocument/2006/relationships/slideLayout" Target="../slideLayouts/slideLayout13.xml"/><Relationship Id="rId5" Type="http://schemas.openxmlformats.org/officeDocument/2006/relationships/image" Target="../media/image13.png"/><Relationship Id="rId4" Type="http://schemas.openxmlformats.org/officeDocument/2006/relationships/image" Target="../media/image12.pn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TextBox 18">
            <a:extLst>
              <a:ext uri="{FF2B5EF4-FFF2-40B4-BE49-F238E27FC236}">
                <a16:creationId xmlns:a16="http://schemas.microsoft.com/office/drawing/2014/main" id="{69DB235B-3CB3-D0EE-A43E-757E407920D3}"/>
              </a:ext>
            </a:extLst>
          </p:cNvPr>
          <p:cNvSpPr txBox="1"/>
          <p:nvPr/>
        </p:nvSpPr>
        <p:spPr>
          <a:xfrm>
            <a:off x="1666122" y="4561939"/>
            <a:ext cx="5874963" cy="830997"/>
          </a:xfrm>
          <a:prstGeom prst="rect">
            <a:avLst/>
          </a:prstGeom>
          <a:noFill/>
        </p:spPr>
        <p:txBody>
          <a:bodyPr wrap="square">
            <a:spAutoFit/>
          </a:bodyPr>
          <a:lstStyle/>
          <a:p>
            <a:pPr algn="ctr"/>
            <a:r>
              <a:rPr lang="fr-CH" sz="2400" b="1" dirty="0">
                <a:effectLst/>
                <a:latin typeface="+mn-lt"/>
                <a:ea typeface="Helvetica Neue"/>
                <a:cs typeface="Helvetica Neue"/>
              </a:rPr>
              <a:t>6 novembre 2023</a:t>
            </a:r>
            <a:endParaRPr lang="en-PH" sz="2400" b="1" dirty="0">
              <a:effectLst/>
              <a:latin typeface="+mn-lt"/>
              <a:ea typeface="Times New Roman" panose="02020603050405020304" pitchFamily="18" charset="0"/>
            </a:endParaRPr>
          </a:p>
          <a:p>
            <a:pPr algn="ctr"/>
            <a:r>
              <a:rPr lang="fr-CH" sz="2400" b="1" dirty="0">
                <a:effectLst/>
                <a:latin typeface="+mn-lt"/>
                <a:ea typeface="Helvetica Neue"/>
                <a:cs typeface="Helvetica Neue"/>
              </a:rPr>
              <a:t>Saly, Sénégal</a:t>
            </a:r>
            <a:endParaRPr lang="en-PH" sz="2400" b="1" dirty="0">
              <a:effectLst/>
              <a:latin typeface="+mn-lt"/>
              <a:ea typeface="Times New Roman" panose="02020603050405020304" pitchFamily="18" charset="0"/>
            </a:endParaRPr>
          </a:p>
        </p:txBody>
      </p:sp>
      <p:sp>
        <p:nvSpPr>
          <p:cNvPr id="20" name="Rectangle 19">
            <a:extLst>
              <a:ext uri="{FF2B5EF4-FFF2-40B4-BE49-F238E27FC236}">
                <a16:creationId xmlns:a16="http://schemas.microsoft.com/office/drawing/2014/main" id="{B3EB95E3-E71B-E034-EB68-4178130C4B43}"/>
              </a:ext>
            </a:extLst>
          </p:cNvPr>
          <p:cNvSpPr/>
          <p:nvPr/>
        </p:nvSpPr>
        <p:spPr>
          <a:xfrm>
            <a:off x="0" y="0"/>
            <a:ext cx="9144000" cy="1340768"/>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PH"/>
          </a:p>
        </p:txBody>
      </p:sp>
      <p:sp>
        <p:nvSpPr>
          <p:cNvPr id="6" name="TextBox 5">
            <a:extLst>
              <a:ext uri="{FF2B5EF4-FFF2-40B4-BE49-F238E27FC236}">
                <a16:creationId xmlns:a16="http://schemas.microsoft.com/office/drawing/2014/main" id="{44710E03-240A-10DE-98E7-F6AAAC239F5A}"/>
              </a:ext>
            </a:extLst>
          </p:cNvPr>
          <p:cNvSpPr txBox="1">
            <a:spLocks noChangeArrowheads="1"/>
          </p:cNvSpPr>
          <p:nvPr/>
        </p:nvSpPr>
        <p:spPr bwMode="auto">
          <a:xfrm>
            <a:off x="565708" y="395586"/>
            <a:ext cx="8042275" cy="18158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ea typeface="Arial" charset="0"/>
                <a:cs typeface="Arial" charset="0"/>
              </a:defRPr>
            </a:lvl1pPr>
            <a:lvl2pPr marL="742950" indent="-285750">
              <a:defRPr>
                <a:solidFill>
                  <a:schemeClr val="tx1"/>
                </a:solidFill>
                <a:latin typeface="Arial" charset="0"/>
                <a:ea typeface="Arial" charset="0"/>
                <a:cs typeface="Arial" charset="0"/>
              </a:defRPr>
            </a:lvl2pPr>
            <a:lvl3pPr marL="1143000" indent="-228600">
              <a:defRPr>
                <a:solidFill>
                  <a:schemeClr val="tx1"/>
                </a:solidFill>
                <a:latin typeface="Arial" charset="0"/>
                <a:ea typeface="Arial" charset="0"/>
                <a:cs typeface="Arial" charset="0"/>
              </a:defRPr>
            </a:lvl3pPr>
            <a:lvl4pPr marL="1600200" indent="-228600">
              <a:defRPr>
                <a:solidFill>
                  <a:schemeClr val="tx1"/>
                </a:solidFill>
                <a:latin typeface="Arial" charset="0"/>
                <a:ea typeface="Arial" charset="0"/>
                <a:cs typeface="Arial" charset="0"/>
              </a:defRPr>
            </a:lvl4pPr>
            <a:lvl5pPr marL="2057400" indent="-22860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algn="ctr"/>
            <a:r>
              <a:rPr lang="fr-FR" altLang="en-US" sz="2800" b="1" dirty="0">
                <a:solidFill>
                  <a:schemeClr val="tx1"/>
                </a:solidFill>
                <a:latin typeface="+mn-lt"/>
                <a:ea typeface="Century Gothic" charset="0"/>
                <a:cs typeface="Century Gothic" charset="0"/>
              </a:rPr>
              <a:t>Atelier sur la Géo-activation du Système d'Information Sanitaire (SIS) et l'Utilisation des Systèmes d’Information Géographique (SIG) en Afrique Francophone</a:t>
            </a:r>
            <a:endParaRPr lang="en-US" altLang="en-US" sz="2800" dirty="0">
              <a:solidFill>
                <a:schemeClr val="tx1"/>
              </a:solidFill>
              <a:latin typeface="+mn-lt"/>
              <a:ea typeface="Century Gothic" charset="0"/>
              <a:cs typeface="Century Gothic" charset="0"/>
            </a:endParaRPr>
          </a:p>
        </p:txBody>
      </p:sp>
      <p:sp>
        <p:nvSpPr>
          <p:cNvPr id="3" name="TextBox 2">
            <a:extLst>
              <a:ext uri="{FF2B5EF4-FFF2-40B4-BE49-F238E27FC236}">
                <a16:creationId xmlns:a16="http://schemas.microsoft.com/office/drawing/2014/main" id="{32A23B60-E204-47A6-F847-917275AF6747}"/>
              </a:ext>
            </a:extLst>
          </p:cNvPr>
          <p:cNvSpPr txBox="1"/>
          <p:nvPr/>
        </p:nvSpPr>
        <p:spPr>
          <a:xfrm>
            <a:off x="1013165" y="2873470"/>
            <a:ext cx="7129095" cy="830997"/>
          </a:xfrm>
          <a:prstGeom prst="rect">
            <a:avLst/>
          </a:prstGeom>
          <a:noFill/>
        </p:spPr>
        <p:txBody>
          <a:bodyPr wrap="square">
            <a:spAutoFit/>
          </a:bodyPr>
          <a:lstStyle/>
          <a:p>
            <a:pPr algn="ctr"/>
            <a:r>
              <a:rPr lang="en-US" sz="2400" b="1" dirty="0">
                <a:effectLst/>
                <a:latin typeface="+mn-lt"/>
                <a:ea typeface="Helvetica Neue"/>
                <a:cs typeface="Helvetica Neue"/>
              </a:rPr>
              <a:t>Séance 4 - </a:t>
            </a:r>
            <a:r>
              <a:rPr lang="fr-FR" sz="2400" b="1" dirty="0">
                <a:effectLst/>
                <a:latin typeface="+mn-lt"/>
                <a:ea typeface="Helvetica Neue"/>
                <a:cs typeface="Helvetica Neue"/>
              </a:rPr>
              <a:t>Mise en œuvre du cadre de géo-activation du SIS dans les pays</a:t>
            </a:r>
            <a:endParaRPr lang="en-PH" sz="2400" b="1" dirty="0">
              <a:effectLst/>
              <a:latin typeface="+mn-lt"/>
              <a:ea typeface="Times New Roman" panose="02020603050405020304" pitchFamily="18" charset="0"/>
            </a:endParaRPr>
          </a:p>
        </p:txBody>
      </p:sp>
      <p:pic>
        <p:nvPicPr>
          <p:cNvPr id="2" name="Picture 1" descr="A logo with a swirl in the middle&#10;&#10;Description automatically generated">
            <a:extLst>
              <a:ext uri="{FF2B5EF4-FFF2-40B4-BE49-F238E27FC236}">
                <a16:creationId xmlns:a16="http://schemas.microsoft.com/office/drawing/2014/main" id="{6C21C925-9FE5-A94F-7262-205ADC2CB16F}"/>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651" t="31499" r="2751" b="31076"/>
          <a:stretch/>
        </p:blipFill>
        <p:spPr>
          <a:xfrm>
            <a:off x="3995936" y="6230160"/>
            <a:ext cx="1133648" cy="439200"/>
          </a:xfrm>
          <a:prstGeom prst="rect">
            <a:avLst/>
          </a:prstGeom>
        </p:spPr>
      </p:pic>
      <p:pic>
        <p:nvPicPr>
          <p:cNvPr id="4" name="Picture 3" descr="A logo for a university&#10;&#10;Description automatically generated">
            <a:extLst>
              <a:ext uri="{FF2B5EF4-FFF2-40B4-BE49-F238E27FC236}">
                <a16:creationId xmlns:a16="http://schemas.microsoft.com/office/drawing/2014/main" id="{D5C02090-CE6C-2A39-4F76-00AF1A4BBA10}"/>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536923" y="6124704"/>
            <a:ext cx="1275725" cy="649638"/>
          </a:xfrm>
          <a:prstGeom prst="rect">
            <a:avLst/>
          </a:prstGeom>
        </p:spPr>
      </p:pic>
      <p:pic>
        <p:nvPicPr>
          <p:cNvPr id="5" name="Picture 4" descr="A close-up of a logo&#10;&#10;Description automatically generated">
            <a:extLst>
              <a:ext uri="{FF2B5EF4-FFF2-40B4-BE49-F238E27FC236}">
                <a16:creationId xmlns:a16="http://schemas.microsoft.com/office/drawing/2014/main" id="{0C3DA6B3-142B-E9C3-8A6C-F5C6FE657495}"/>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183120" y="6230160"/>
            <a:ext cx="1476385" cy="438727"/>
          </a:xfrm>
          <a:prstGeom prst="rect">
            <a:avLst/>
          </a:prstGeom>
        </p:spPr>
      </p:pic>
      <p:pic>
        <p:nvPicPr>
          <p:cNvPr id="7" name="Picture 6" descr="A logo with blue text and colorful dots&#10;&#10;Description automatically generated">
            <a:extLst>
              <a:ext uri="{FF2B5EF4-FFF2-40B4-BE49-F238E27FC236}">
                <a16:creationId xmlns:a16="http://schemas.microsoft.com/office/drawing/2014/main" id="{30245875-7493-5272-DFCF-173F89D5B04B}"/>
              </a:ext>
            </a:extLst>
          </p:cNvPr>
          <p:cNvPicPr>
            <a:picLocks noChangeAspect="1"/>
          </p:cNvPicPr>
          <p:nvPr/>
        </p:nvPicPr>
        <p:blipFill rotWithShape="1">
          <a:blip r:embed="rId6" cstate="print">
            <a:extLst>
              <a:ext uri="{28A0092B-C50C-407E-A947-70E740481C1C}">
                <a14:useLocalDpi xmlns:a14="http://schemas.microsoft.com/office/drawing/2010/main" val="0"/>
              </a:ext>
            </a:extLst>
          </a:blip>
          <a:srcRect l="52430" t="16391" b="13376"/>
          <a:stretch/>
        </p:blipFill>
        <p:spPr>
          <a:xfrm>
            <a:off x="520596" y="6234128"/>
            <a:ext cx="1112812" cy="438120"/>
          </a:xfrm>
          <a:prstGeom prst="rect">
            <a:avLst/>
          </a:prstGeom>
        </p:spPr>
      </p:pic>
      <p:pic>
        <p:nvPicPr>
          <p:cNvPr id="8" name="Picture 7" descr="A logo with blue text and colorful dots&#10;&#10;Description automatically generated">
            <a:extLst>
              <a:ext uri="{FF2B5EF4-FFF2-40B4-BE49-F238E27FC236}">
                <a16:creationId xmlns:a16="http://schemas.microsoft.com/office/drawing/2014/main" id="{9405BB61-2303-6116-A8C4-0F424D5E1820}"/>
              </a:ext>
            </a:extLst>
          </p:cNvPr>
          <p:cNvPicPr>
            <a:picLocks noChangeAspect="1"/>
          </p:cNvPicPr>
          <p:nvPr/>
        </p:nvPicPr>
        <p:blipFill rotWithShape="1">
          <a:blip r:embed="rId7" cstate="print">
            <a:extLst>
              <a:ext uri="{28A0092B-C50C-407E-A947-70E740481C1C}">
                <a14:useLocalDpi xmlns:a14="http://schemas.microsoft.com/office/drawing/2010/main" val="0"/>
              </a:ext>
            </a:extLst>
          </a:blip>
          <a:srcRect t="18500" r="47187" b="11974"/>
          <a:stretch/>
        </p:blipFill>
        <p:spPr>
          <a:xfrm>
            <a:off x="2200786" y="6250408"/>
            <a:ext cx="1248033" cy="438120"/>
          </a:xfrm>
          <a:prstGeom prst="rect">
            <a:avLst/>
          </a:prstGeom>
        </p:spPr>
      </p:pic>
    </p:spTree>
    <p:extLst>
      <p:ext uri="{BB962C8B-B14F-4D97-AF65-F5344CB8AC3E}">
        <p14:creationId xmlns:p14="http://schemas.microsoft.com/office/powerpoint/2010/main" val="313343040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bwMode="auto">
          <a:xfrm>
            <a:off x="628650" y="142975"/>
            <a:ext cx="7886700" cy="693737"/>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l" rtl="0" eaLnBrk="0" fontAlgn="base" hangingPunct="0">
              <a:lnSpc>
                <a:spcPct val="90000"/>
              </a:lnSpc>
              <a:spcBef>
                <a:spcPct val="0"/>
              </a:spcBef>
              <a:spcAft>
                <a:spcPct val="0"/>
              </a:spcAft>
              <a:defRPr sz="4400"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pitchFamily="34" charset="0"/>
              </a:defRPr>
            </a:lvl2pPr>
            <a:lvl3pPr algn="l" rtl="0" eaLnBrk="0" fontAlgn="base" hangingPunct="0">
              <a:lnSpc>
                <a:spcPct val="90000"/>
              </a:lnSpc>
              <a:spcBef>
                <a:spcPct val="0"/>
              </a:spcBef>
              <a:spcAft>
                <a:spcPct val="0"/>
              </a:spcAft>
              <a:defRPr sz="4400">
                <a:solidFill>
                  <a:schemeClr val="tx1"/>
                </a:solidFill>
                <a:latin typeface="Calibri Light" pitchFamily="34" charset="0"/>
              </a:defRPr>
            </a:lvl3pPr>
            <a:lvl4pPr algn="l" rtl="0" eaLnBrk="0" fontAlgn="base" hangingPunct="0">
              <a:lnSpc>
                <a:spcPct val="90000"/>
              </a:lnSpc>
              <a:spcBef>
                <a:spcPct val="0"/>
              </a:spcBef>
              <a:spcAft>
                <a:spcPct val="0"/>
              </a:spcAft>
              <a:defRPr sz="4400">
                <a:solidFill>
                  <a:schemeClr val="tx1"/>
                </a:solidFill>
                <a:latin typeface="Calibri Light" pitchFamily="34" charset="0"/>
              </a:defRPr>
            </a:lvl4pPr>
            <a:lvl5pPr algn="l" rtl="0" eaLnBrk="0" fontAlgn="base" hangingPunct="0">
              <a:lnSpc>
                <a:spcPct val="90000"/>
              </a:lnSpc>
              <a:spcBef>
                <a:spcPct val="0"/>
              </a:spcBef>
              <a:spcAft>
                <a:spcPct val="0"/>
              </a:spcAft>
              <a:defRPr sz="4400">
                <a:solidFill>
                  <a:schemeClr val="tx1"/>
                </a:solidFill>
                <a:latin typeface="Calibri Light" pitchFamily="34" charset="0"/>
              </a:defRPr>
            </a:lvl5pPr>
            <a:lvl6pPr marL="457200" algn="l" rtl="0" fontAlgn="base">
              <a:lnSpc>
                <a:spcPct val="90000"/>
              </a:lnSpc>
              <a:spcBef>
                <a:spcPct val="0"/>
              </a:spcBef>
              <a:spcAft>
                <a:spcPct val="0"/>
              </a:spcAft>
              <a:defRPr sz="4400">
                <a:solidFill>
                  <a:schemeClr val="tx1"/>
                </a:solidFill>
                <a:latin typeface="Calibri Light" pitchFamily="34" charset="0"/>
              </a:defRPr>
            </a:lvl6pPr>
            <a:lvl7pPr marL="914400" algn="l" rtl="0" fontAlgn="base">
              <a:lnSpc>
                <a:spcPct val="90000"/>
              </a:lnSpc>
              <a:spcBef>
                <a:spcPct val="0"/>
              </a:spcBef>
              <a:spcAft>
                <a:spcPct val="0"/>
              </a:spcAft>
              <a:defRPr sz="4400">
                <a:solidFill>
                  <a:schemeClr val="tx1"/>
                </a:solidFill>
                <a:latin typeface="Calibri Light" pitchFamily="34" charset="0"/>
              </a:defRPr>
            </a:lvl7pPr>
            <a:lvl8pPr marL="1371600" algn="l" rtl="0" fontAlgn="base">
              <a:lnSpc>
                <a:spcPct val="90000"/>
              </a:lnSpc>
              <a:spcBef>
                <a:spcPct val="0"/>
              </a:spcBef>
              <a:spcAft>
                <a:spcPct val="0"/>
              </a:spcAft>
              <a:defRPr sz="4400">
                <a:solidFill>
                  <a:schemeClr val="tx1"/>
                </a:solidFill>
                <a:latin typeface="Calibri Light" pitchFamily="34" charset="0"/>
              </a:defRPr>
            </a:lvl8pPr>
            <a:lvl9pPr marL="1828800" algn="l" rtl="0" fontAlgn="base">
              <a:lnSpc>
                <a:spcPct val="90000"/>
              </a:lnSpc>
              <a:spcBef>
                <a:spcPct val="0"/>
              </a:spcBef>
              <a:spcAft>
                <a:spcPct val="0"/>
              </a:spcAft>
              <a:defRPr sz="4400">
                <a:solidFill>
                  <a:schemeClr val="tx1"/>
                </a:solidFill>
                <a:latin typeface="Calibri Light" pitchFamily="34" charset="0"/>
              </a:defRPr>
            </a:lvl9pPr>
          </a:lstStyle>
          <a:p>
            <a:pPr algn="ctr" eaLnBrk="1" fontAlgn="auto" hangingPunct="1">
              <a:spcAft>
                <a:spcPts val="0"/>
              </a:spcAft>
              <a:defRPr/>
            </a:pPr>
            <a:r>
              <a:rPr lang="fr-FR" sz="3200" b="1" dirty="0">
                <a:solidFill>
                  <a:schemeClr val="bg1"/>
                </a:solidFill>
                <a:latin typeface="+mn-lt"/>
              </a:rPr>
              <a:t>Géo-activation du SIS - Mise en œuvre</a:t>
            </a:r>
          </a:p>
        </p:txBody>
      </p:sp>
      <p:sp>
        <p:nvSpPr>
          <p:cNvPr id="7" name="Title 1"/>
          <p:cNvSpPr txBox="1">
            <a:spLocks/>
          </p:cNvSpPr>
          <p:nvPr/>
        </p:nvSpPr>
        <p:spPr>
          <a:xfrm>
            <a:off x="354636" y="1479076"/>
            <a:ext cx="8487322" cy="570336"/>
          </a:xfrm>
          <a:prstGeom prst="rect">
            <a:avLst/>
          </a:prstGeom>
        </p:spPr>
        <p:txBody>
          <a:bodyPr vert="horz" lIns="91440" tIns="45720" rIns="91440" bIns="45720" rtlCol="0" anchor="t">
            <a:noAutofit/>
          </a:bodyPr>
          <a:lstStyle/>
          <a:p>
            <a:pPr lvl="0" eaLnBrk="1" fontAlgn="auto" hangingPunct="1">
              <a:lnSpc>
                <a:spcPct val="90000"/>
              </a:lnSpc>
              <a:spcAft>
                <a:spcPts val="0"/>
              </a:spcAft>
              <a:defRPr/>
            </a:pPr>
            <a:r>
              <a:rPr lang="fr-FR" dirty="0">
                <a:latin typeface="+mn-lt"/>
                <a:ea typeface="Arial" charset="0"/>
              </a:rPr>
              <a:t>L'évaluation peut être effectuée soit par le ministère de la santé lui-même (auto-évaluation), soit par un facilitateur externe.</a:t>
            </a:r>
            <a:endParaRPr lang="en-PH" dirty="0">
              <a:latin typeface="+mn-lt"/>
              <a:ea typeface="Arial" charset="0"/>
            </a:endParaRPr>
          </a:p>
        </p:txBody>
      </p:sp>
      <p:sp>
        <p:nvSpPr>
          <p:cNvPr id="12" name="Slide Number Placeholder 2"/>
          <p:cNvSpPr>
            <a:spLocks noGrp="1"/>
          </p:cNvSpPr>
          <p:nvPr>
            <p:ph type="sldNum" sz="quarter" idx="12"/>
          </p:nvPr>
        </p:nvSpPr>
        <p:spPr>
          <a:xfrm>
            <a:off x="7041579" y="6472238"/>
            <a:ext cx="2057400" cy="365125"/>
          </a:xfrm>
        </p:spPr>
        <p:txBody>
          <a:bodyPr/>
          <a:lstStyle/>
          <a:p>
            <a:pPr>
              <a:defRPr/>
            </a:pPr>
            <a:fld id="{8C5490D6-8476-4F9A-9D29-0EC3740DF8C6}" type="slidenum">
              <a:rPr lang="en-GB" altLang="en-US" smtClean="0"/>
              <a:pPr>
                <a:defRPr/>
              </a:pPr>
              <a:t>10</a:t>
            </a:fld>
            <a:endParaRPr lang="en-GB" altLang="en-US"/>
          </a:p>
        </p:txBody>
      </p:sp>
      <p:sp>
        <p:nvSpPr>
          <p:cNvPr id="2" name="Title 1">
            <a:extLst>
              <a:ext uri="{FF2B5EF4-FFF2-40B4-BE49-F238E27FC236}">
                <a16:creationId xmlns:a16="http://schemas.microsoft.com/office/drawing/2014/main" id="{247E690A-A869-083C-1E40-0428D1FE4074}"/>
              </a:ext>
            </a:extLst>
          </p:cNvPr>
          <p:cNvSpPr txBox="1">
            <a:spLocks/>
          </p:cNvSpPr>
          <p:nvPr/>
        </p:nvSpPr>
        <p:spPr>
          <a:xfrm>
            <a:off x="525365" y="6455073"/>
            <a:ext cx="8448746" cy="357739"/>
          </a:xfrm>
          <a:prstGeom prst="rect">
            <a:avLst/>
          </a:prstGeom>
        </p:spPr>
        <p:txBody>
          <a:bodyPr vert="horz" lIns="91440" tIns="45720" rIns="91440" bIns="45720" rtlCol="0" anchor="t">
            <a:noAutofit/>
          </a:bodyPr>
          <a:lstStyle/>
          <a:p>
            <a:pPr lvl="0" eaLnBrk="1" fontAlgn="auto" hangingPunct="1">
              <a:lnSpc>
                <a:spcPct val="90000"/>
              </a:lnSpc>
              <a:spcAft>
                <a:spcPts val="0"/>
              </a:spcAft>
              <a:defRPr/>
            </a:pPr>
            <a:r>
              <a:rPr kumimoji="0" lang="fr-FR" sz="1700" b="0" i="0" u="none" strike="noStrike" kern="1200" cap="none" spc="0" normalizeH="0" baseline="0" noProof="0" dirty="0">
                <a:ln>
                  <a:noFill/>
                </a:ln>
                <a:effectLst/>
                <a:uLnTx/>
                <a:uFillTx/>
                <a:latin typeface="+mn-lt"/>
                <a:ea typeface="Arial" charset="0"/>
              </a:rPr>
              <a:t>Si le résultat de l'évaluation ne révèle aucune lacune, cela signifie que le SIS est géo-activé</a:t>
            </a:r>
            <a:r>
              <a:rPr kumimoji="0" lang="en-PH" sz="1700" b="0" i="0" u="none" strike="noStrike" kern="1200" cap="none" spc="0" normalizeH="0" noProof="0" dirty="0">
                <a:ln>
                  <a:noFill/>
                </a:ln>
                <a:effectLst/>
                <a:uLnTx/>
                <a:uFillTx/>
                <a:latin typeface="+mn-lt"/>
                <a:ea typeface="Arial" charset="0"/>
              </a:rPr>
              <a:t>!</a:t>
            </a:r>
            <a:endParaRPr kumimoji="0" lang="en-US" sz="1700" b="0" i="0" u="none" strike="noStrike" kern="1200" cap="none" spc="0" normalizeH="0" baseline="0" noProof="0" dirty="0">
              <a:ln>
                <a:noFill/>
              </a:ln>
              <a:effectLst/>
              <a:uLnTx/>
              <a:uFillTx/>
              <a:latin typeface="+mn-lt"/>
              <a:ea typeface="Arial" charset="0"/>
            </a:endParaRPr>
          </a:p>
        </p:txBody>
      </p:sp>
      <p:sp>
        <p:nvSpPr>
          <p:cNvPr id="3" name="Right Arrow 8">
            <a:extLst>
              <a:ext uri="{FF2B5EF4-FFF2-40B4-BE49-F238E27FC236}">
                <a16:creationId xmlns:a16="http://schemas.microsoft.com/office/drawing/2014/main" id="{C9318F72-E3F1-76D7-95C3-B2098AC3221F}"/>
              </a:ext>
            </a:extLst>
          </p:cNvPr>
          <p:cNvSpPr/>
          <p:nvPr/>
        </p:nvSpPr>
        <p:spPr>
          <a:xfrm>
            <a:off x="169889" y="6472238"/>
            <a:ext cx="369494" cy="323410"/>
          </a:xfrm>
          <a:prstGeom prst="rightArrow">
            <a:avLst/>
          </a:prstGeom>
          <a:solidFill>
            <a:srgbClr val="1B316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346667"/>
              </a:solidFill>
            </a:endParaRPr>
          </a:p>
        </p:txBody>
      </p:sp>
      <p:sp>
        <p:nvSpPr>
          <p:cNvPr id="5" name="Title 1">
            <a:extLst>
              <a:ext uri="{FF2B5EF4-FFF2-40B4-BE49-F238E27FC236}">
                <a16:creationId xmlns:a16="http://schemas.microsoft.com/office/drawing/2014/main" id="{21E59583-765A-A70B-24B9-FABF11CBF4A4}"/>
              </a:ext>
            </a:extLst>
          </p:cNvPr>
          <p:cNvSpPr txBox="1">
            <a:spLocks/>
          </p:cNvSpPr>
          <p:nvPr/>
        </p:nvSpPr>
        <p:spPr>
          <a:xfrm>
            <a:off x="981054" y="2138832"/>
            <a:ext cx="8007075" cy="438496"/>
          </a:xfrm>
          <a:prstGeom prst="rect">
            <a:avLst/>
          </a:prstGeom>
        </p:spPr>
        <p:txBody>
          <a:bodyPr vert="horz" lIns="91440" tIns="45720" rIns="91440" bIns="45720" rtlCol="0" anchor="t">
            <a:noAutofit/>
          </a:bodyPr>
          <a:lstStyle/>
          <a:p>
            <a:pPr lvl="0" eaLnBrk="1" fontAlgn="auto" hangingPunct="1">
              <a:lnSpc>
                <a:spcPct val="90000"/>
              </a:lnSpc>
              <a:spcAft>
                <a:spcPts val="0"/>
              </a:spcAft>
              <a:defRPr/>
            </a:pPr>
            <a:r>
              <a:rPr kumimoji="0" lang="fr-FR" b="0" i="0" u="none" strike="noStrike" kern="1200" cap="none" spc="0" normalizeH="0" baseline="0" noProof="0" dirty="0">
                <a:ln>
                  <a:noFill/>
                </a:ln>
                <a:effectLst/>
                <a:uLnTx/>
                <a:uFillTx/>
                <a:latin typeface="+mn-lt"/>
                <a:ea typeface="Arial" charset="0"/>
              </a:rPr>
              <a:t>Nous avons utilisé la première</a:t>
            </a:r>
            <a:r>
              <a:rPr lang="fr-FR" dirty="0">
                <a:latin typeface="+mn-lt"/>
                <a:ea typeface="Arial" charset="0"/>
              </a:rPr>
              <a:t>e option</a:t>
            </a:r>
            <a:r>
              <a:rPr kumimoji="0" lang="fr-FR" b="0" i="0" u="none" strike="noStrike" kern="1200" cap="none" spc="0" normalizeH="0" baseline="0" noProof="0" dirty="0">
                <a:ln>
                  <a:noFill/>
                </a:ln>
                <a:effectLst/>
                <a:uLnTx/>
                <a:uFillTx/>
                <a:latin typeface="+mn-lt"/>
                <a:ea typeface="Arial" charset="0"/>
              </a:rPr>
              <a:t> pour l'assistance technique actuelle</a:t>
            </a:r>
            <a:endParaRPr kumimoji="0" lang="en-US" b="0" i="0" u="none" strike="noStrike" kern="1200" cap="none" spc="0" normalizeH="0" baseline="0" noProof="0" dirty="0">
              <a:ln>
                <a:noFill/>
              </a:ln>
              <a:effectLst/>
              <a:uLnTx/>
              <a:uFillTx/>
              <a:latin typeface="+mn-lt"/>
              <a:ea typeface="Arial" charset="0"/>
            </a:endParaRPr>
          </a:p>
        </p:txBody>
      </p:sp>
      <p:sp>
        <p:nvSpPr>
          <p:cNvPr id="6" name="Right Arrow 8">
            <a:extLst>
              <a:ext uri="{FF2B5EF4-FFF2-40B4-BE49-F238E27FC236}">
                <a16:creationId xmlns:a16="http://schemas.microsoft.com/office/drawing/2014/main" id="{7BDE76BA-A7BB-308D-5853-4F62FC1C04BD}"/>
              </a:ext>
            </a:extLst>
          </p:cNvPr>
          <p:cNvSpPr/>
          <p:nvPr/>
        </p:nvSpPr>
        <p:spPr>
          <a:xfrm>
            <a:off x="611560" y="2132856"/>
            <a:ext cx="369494" cy="323410"/>
          </a:xfrm>
          <a:prstGeom prst="rightArrow">
            <a:avLst/>
          </a:prstGeom>
          <a:solidFill>
            <a:srgbClr val="1B316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346667"/>
              </a:solidFill>
            </a:endParaRPr>
          </a:p>
        </p:txBody>
      </p:sp>
      <p:sp>
        <p:nvSpPr>
          <p:cNvPr id="8" name="Title 1">
            <a:extLst>
              <a:ext uri="{FF2B5EF4-FFF2-40B4-BE49-F238E27FC236}">
                <a16:creationId xmlns:a16="http://schemas.microsoft.com/office/drawing/2014/main" id="{5AE7CBCC-2789-8304-5943-893986838E16}"/>
              </a:ext>
            </a:extLst>
          </p:cNvPr>
          <p:cNvSpPr txBox="1">
            <a:spLocks/>
          </p:cNvSpPr>
          <p:nvPr/>
        </p:nvSpPr>
        <p:spPr>
          <a:xfrm>
            <a:off x="293247" y="5326995"/>
            <a:ext cx="8663000" cy="830087"/>
          </a:xfrm>
          <a:prstGeom prst="rect">
            <a:avLst/>
          </a:prstGeom>
        </p:spPr>
        <p:txBody>
          <a:bodyPr vert="horz" lIns="91440" tIns="45720" rIns="91440" bIns="45720" rtlCol="0" anchor="t">
            <a:noAutofit/>
          </a:bodyPr>
          <a:lstStyle/>
          <a:p>
            <a:pPr lvl="0" eaLnBrk="1" fontAlgn="auto" hangingPunct="1">
              <a:lnSpc>
                <a:spcPct val="90000"/>
              </a:lnSpc>
              <a:spcAft>
                <a:spcPts val="0"/>
              </a:spcAft>
              <a:defRPr/>
            </a:pPr>
            <a:r>
              <a:rPr lang="fr-FR" sz="1700" dirty="0">
                <a:latin typeface="+mn-lt"/>
                <a:ea typeface="Arial" charset="0"/>
              </a:rPr>
              <a:t>Les mêmes réponses ont également été utilisées pour estimer la position de chaque pays par rapport aux différents critères de référence définis pour chacun des 9 éléments du cadre de géo-activation du SIS</a:t>
            </a:r>
            <a:endParaRPr lang="en-PH" sz="1700" dirty="0">
              <a:latin typeface="+mn-lt"/>
              <a:ea typeface="Arial" charset="0"/>
            </a:endParaRPr>
          </a:p>
        </p:txBody>
      </p:sp>
      <p:sp>
        <p:nvSpPr>
          <p:cNvPr id="13" name="Title 1">
            <a:extLst>
              <a:ext uri="{FF2B5EF4-FFF2-40B4-BE49-F238E27FC236}">
                <a16:creationId xmlns:a16="http://schemas.microsoft.com/office/drawing/2014/main" id="{FE6E7673-690D-3955-DF6C-199A58DE8669}"/>
              </a:ext>
            </a:extLst>
          </p:cNvPr>
          <p:cNvSpPr txBox="1">
            <a:spLocks/>
          </p:cNvSpPr>
          <p:nvPr/>
        </p:nvSpPr>
        <p:spPr>
          <a:xfrm>
            <a:off x="255839" y="2577328"/>
            <a:ext cx="8614147" cy="591972"/>
          </a:xfrm>
          <a:prstGeom prst="rect">
            <a:avLst/>
          </a:prstGeom>
        </p:spPr>
        <p:txBody>
          <a:bodyPr vert="horz" lIns="91440" tIns="45720" rIns="91440" bIns="45720" rtlCol="0" anchor="t">
            <a:noAutofit/>
          </a:bodyPr>
          <a:lstStyle/>
          <a:p>
            <a:pPr lvl="0" eaLnBrk="1" fontAlgn="auto" hangingPunct="1">
              <a:lnSpc>
                <a:spcPct val="90000"/>
              </a:lnSpc>
              <a:spcAft>
                <a:spcPts val="0"/>
              </a:spcAft>
              <a:defRPr/>
            </a:pPr>
            <a:r>
              <a:rPr kumimoji="0" lang="fr-FR" b="0" i="0" u="none" strike="noStrike" kern="1200" cap="none" spc="0" normalizeH="0" baseline="0" noProof="0" dirty="0">
                <a:ln>
                  <a:noFill/>
                </a:ln>
                <a:effectLst/>
                <a:uLnTx/>
                <a:uFillTx/>
                <a:latin typeface="+mn-lt"/>
                <a:ea typeface="Arial" charset="0"/>
              </a:rPr>
              <a:t>Les réponses reçues ont été analysées par pays et seront présentées lors de la prochaine session. Un visuel comme celui-ci a également été utilisé pour comparer la situation entre les pays</a:t>
            </a:r>
            <a:r>
              <a:rPr kumimoji="0" lang="en-US" b="0" i="0" u="none" strike="noStrike" kern="1200" cap="none" spc="0" normalizeH="0" baseline="0" noProof="0" dirty="0">
                <a:ln>
                  <a:noFill/>
                </a:ln>
                <a:effectLst/>
                <a:uLnTx/>
                <a:uFillTx/>
                <a:latin typeface="+mn-lt"/>
                <a:ea typeface="Arial" charset="0"/>
              </a:rPr>
              <a:t>:</a:t>
            </a:r>
          </a:p>
        </p:txBody>
      </p:sp>
      <p:pic>
        <p:nvPicPr>
          <p:cNvPr id="16" name="Picture 15">
            <a:extLst>
              <a:ext uri="{FF2B5EF4-FFF2-40B4-BE49-F238E27FC236}">
                <a16:creationId xmlns:a16="http://schemas.microsoft.com/office/drawing/2014/main" id="{8C8B927D-266E-397A-C1B7-4D997B17C1F1}"/>
              </a:ext>
            </a:extLst>
          </p:cNvPr>
          <p:cNvPicPr>
            <a:picLocks noChangeAspect="1"/>
          </p:cNvPicPr>
          <p:nvPr/>
        </p:nvPicPr>
        <p:blipFill rotWithShape="1">
          <a:blip r:embed="rId3"/>
          <a:srcRect b="22074"/>
          <a:stretch/>
        </p:blipFill>
        <p:spPr>
          <a:xfrm>
            <a:off x="2968367" y="3191086"/>
            <a:ext cx="4032448" cy="2096074"/>
          </a:xfrm>
          <a:prstGeom prst="rect">
            <a:avLst/>
          </a:prstGeom>
        </p:spPr>
      </p:pic>
      <p:sp>
        <p:nvSpPr>
          <p:cNvPr id="19" name="Title 1">
            <a:extLst>
              <a:ext uri="{FF2B5EF4-FFF2-40B4-BE49-F238E27FC236}">
                <a16:creationId xmlns:a16="http://schemas.microsoft.com/office/drawing/2014/main" id="{0848DC6C-BCC7-7F2F-4EEA-BCD53D20DBC1}"/>
              </a:ext>
            </a:extLst>
          </p:cNvPr>
          <p:cNvSpPr txBox="1">
            <a:spLocks/>
          </p:cNvSpPr>
          <p:nvPr/>
        </p:nvSpPr>
        <p:spPr>
          <a:xfrm>
            <a:off x="2709246" y="6053421"/>
            <a:ext cx="8007075" cy="365125"/>
          </a:xfrm>
          <a:prstGeom prst="rect">
            <a:avLst/>
          </a:prstGeom>
        </p:spPr>
        <p:txBody>
          <a:bodyPr vert="horz" lIns="91440" tIns="45720" rIns="91440" bIns="45720" rtlCol="0" anchor="t">
            <a:noAutofit/>
          </a:bodyPr>
          <a:lstStyle/>
          <a:p>
            <a:pPr lvl="0" eaLnBrk="1" fontAlgn="auto" hangingPunct="1">
              <a:lnSpc>
                <a:spcPct val="90000"/>
              </a:lnSpc>
              <a:spcAft>
                <a:spcPts val="0"/>
              </a:spcAft>
              <a:defRPr/>
            </a:pPr>
            <a:r>
              <a:rPr kumimoji="0" lang="fr-FR" sz="1700" b="0" i="0" u="none" strike="noStrike" kern="1200" cap="none" spc="0" normalizeH="0" baseline="0" noProof="0" dirty="0">
                <a:ln>
                  <a:noFill/>
                </a:ln>
                <a:effectLst/>
                <a:uLnTx/>
                <a:uFillTx/>
                <a:latin typeface="+mn-lt"/>
                <a:ea typeface="Arial" charset="0"/>
              </a:rPr>
              <a:t>Ce point sera revu lors de la session 21 du vendredi</a:t>
            </a:r>
            <a:endParaRPr kumimoji="0" lang="en-US" sz="1700" b="0" i="0" u="none" strike="noStrike" kern="1200" cap="none" spc="0" normalizeH="0" baseline="0" noProof="0" dirty="0">
              <a:ln>
                <a:noFill/>
              </a:ln>
              <a:effectLst/>
              <a:uLnTx/>
              <a:uFillTx/>
              <a:latin typeface="+mn-lt"/>
              <a:ea typeface="Arial" charset="0"/>
            </a:endParaRPr>
          </a:p>
        </p:txBody>
      </p:sp>
      <p:sp>
        <p:nvSpPr>
          <p:cNvPr id="20" name="Right Arrow 8">
            <a:extLst>
              <a:ext uri="{FF2B5EF4-FFF2-40B4-BE49-F238E27FC236}">
                <a16:creationId xmlns:a16="http://schemas.microsoft.com/office/drawing/2014/main" id="{40EF3F2A-06F3-0278-686C-1526F979A8F4}"/>
              </a:ext>
            </a:extLst>
          </p:cNvPr>
          <p:cNvSpPr/>
          <p:nvPr/>
        </p:nvSpPr>
        <p:spPr>
          <a:xfrm>
            <a:off x="2339752" y="6053421"/>
            <a:ext cx="369494" cy="323410"/>
          </a:xfrm>
          <a:prstGeom prst="rightArrow">
            <a:avLst/>
          </a:prstGeom>
          <a:solidFill>
            <a:srgbClr val="1B316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346667"/>
              </a:solidFill>
            </a:endParaRPr>
          </a:p>
        </p:txBody>
      </p:sp>
      <p:sp>
        <p:nvSpPr>
          <p:cNvPr id="21" name="Title 1">
            <a:extLst>
              <a:ext uri="{FF2B5EF4-FFF2-40B4-BE49-F238E27FC236}">
                <a16:creationId xmlns:a16="http://schemas.microsoft.com/office/drawing/2014/main" id="{2C9850C5-ED64-04CB-D785-1FB1324B35D0}"/>
              </a:ext>
            </a:extLst>
          </p:cNvPr>
          <p:cNvSpPr txBox="1">
            <a:spLocks/>
          </p:cNvSpPr>
          <p:nvPr/>
        </p:nvSpPr>
        <p:spPr>
          <a:xfrm>
            <a:off x="368641" y="1076483"/>
            <a:ext cx="7227695" cy="388967"/>
          </a:xfrm>
          <a:prstGeom prst="rect">
            <a:avLst/>
          </a:prstGeom>
        </p:spPr>
        <p:txBody>
          <a:bodyPr vert="horz" lIns="91440" tIns="45720" rIns="91440" bIns="45720" rtlCol="0" anchor="ctr">
            <a:noAutofit/>
          </a:bodyPr>
          <a:lstStyle/>
          <a:p>
            <a:pPr lvl="0" eaLnBrk="1" fontAlgn="auto" hangingPunct="1">
              <a:lnSpc>
                <a:spcPct val="90000"/>
              </a:lnSpc>
              <a:spcAft>
                <a:spcPts val="0"/>
              </a:spcAft>
              <a:defRPr/>
            </a:pPr>
            <a:r>
              <a:rPr lang="fr-FR" sz="2400" b="1" dirty="0">
                <a:ea typeface="Arial" charset="0"/>
              </a:rPr>
              <a:t>Etape 1 </a:t>
            </a:r>
            <a:r>
              <a:rPr lang="fr-FR" sz="2400" dirty="0">
                <a:ea typeface="Arial" charset="0"/>
              </a:rPr>
              <a:t>: Evaluer le niveau de géo-activation du SIS</a:t>
            </a:r>
          </a:p>
        </p:txBody>
      </p:sp>
    </p:spTree>
    <p:extLst>
      <p:ext uri="{BB962C8B-B14F-4D97-AF65-F5344CB8AC3E}">
        <p14:creationId xmlns:p14="http://schemas.microsoft.com/office/powerpoint/2010/main" val="125987292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76760ABB-F0A6-EA1E-08CA-C84A303C2A1D}"/>
              </a:ext>
            </a:extLst>
          </p:cNvPr>
          <p:cNvPicPr>
            <a:picLocks noChangeAspect="1"/>
          </p:cNvPicPr>
          <p:nvPr/>
        </p:nvPicPr>
        <p:blipFill>
          <a:blip r:embed="rId3"/>
          <a:stretch>
            <a:fillRect/>
          </a:stretch>
        </p:blipFill>
        <p:spPr>
          <a:xfrm>
            <a:off x="1258888" y="1713627"/>
            <a:ext cx="7021822" cy="4739561"/>
          </a:xfrm>
          <a:prstGeom prst="rect">
            <a:avLst/>
          </a:prstGeom>
        </p:spPr>
      </p:pic>
      <p:sp>
        <p:nvSpPr>
          <p:cNvPr id="4" name="Title 1"/>
          <p:cNvSpPr txBox="1">
            <a:spLocks/>
          </p:cNvSpPr>
          <p:nvPr/>
        </p:nvSpPr>
        <p:spPr bwMode="auto">
          <a:xfrm>
            <a:off x="628650" y="142975"/>
            <a:ext cx="7886700" cy="693737"/>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l" rtl="0" eaLnBrk="0" fontAlgn="base" hangingPunct="0">
              <a:lnSpc>
                <a:spcPct val="90000"/>
              </a:lnSpc>
              <a:spcBef>
                <a:spcPct val="0"/>
              </a:spcBef>
              <a:spcAft>
                <a:spcPct val="0"/>
              </a:spcAft>
              <a:defRPr sz="4400"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pitchFamily="34" charset="0"/>
              </a:defRPr>
            </a:lvl2pPr>
            <a:lvl3pPr algn="l" rtl="0" eaLnBrk="0" fontAlgn="base" hangingPunct="0">
              <a:lnSpc>
                <a:spcPct val="90000"/>
              </a:lnSpc>
              <a:spcBef>
                <a:spcPct val="0"/>
              </a:spcBef>
              <a:spcAft>
                <a:spcPct val="0"/>
              </a:spcAft>
              <a:defRPr sz="4400">
                <a:solidFill>
                  <a:schemeClr val="tx1"/>
                </a:solidFill>
                <a:latin typeface="Calibri Light" pitchFamily="34" charset="0"/>
              </a:defRPr>
            </a:lvl3pPr>
            <a:lvl4pPr algn="l" rtl="0" eaLnBrk="0" fontAlgn="base" hangingPunct="0">
              <a:lnSpc>
                <a:spcPct val="90000"/>
              </a:lnSpc>
              <a:spcBef>
                <a:spcPct val="0"/>
              </a:spcBef>
              <a:spcAft>
                <a:spcPct val="0"/>
              </a:spcAft>
              <a:defRPr sz="4400">
                <a:solidFill>
                  <a:schemeClr val="tx1"/>
                </a:solidFill>
                <a:latin typeface="Calibri Light" pitchFamily="34" charset="0"/>
              </a:defRPr>
            </a:lvl4pPr>
            <a:lvl5pPr algn="l" rtl="0" eaLnBrk="0" fontAlgn="base" hangingPunct="0">
              <a:lnSpc>
                <a:spcPct val="90000"/>
              </a:lnSpc>
              <a:spcBef>
                <a:spcPct val="0"/>
              </a:spcBef>
              <a:spcAft>
                <a:spcPct val="0"/>
              </a:spcAft>
              <a:defRPr sz="4400">
                <a:solidFill>
                  <a:schemeClr val="tx1"/>
                </a:solidFill>
                <a:latin typeface="Calibri Light" pitchFamily="34" charset="0"/>
              </a:defRPr>
            </a:lvl5pPr>
            <a:lvl6pPr marL="457200" algn="l" rtl="0" fontAlgn="base">
              <a:lnSpc>
                <a:spcPct val="90000"/>
              </a:lnSpc>
              <a:spcBef>
                <a:spcPct val="0"/>
              </a:spcBef>
              <a:spcAft>
                <a:spcPct val="0"/>
              </a:spcAft>
              <a:defRPr sz="4400">
                <a:solidFill>
                  <a:schemeClr val="tx1"/>
                </a:solidFill>
                <a:latin typeface="Calibri Light" pitchFamily="34" charset="0"/>
              </a:defRPr>
            </a:lvl6pPr>
            <a:lvl7pPr marL="914400" algn="l" rtl="0" fontAlgn="base">
              <a:lnSpc>
                <a:spcPct val="90000"/>
              </a:lnSpc>
              <a:spcBef>
                <a:spcPct val="0"/>
              </a:spcBef>
              <a:spcAft>
                <a:spcPct val="0"/>
              </a:spcAft>
              <a:defRPr sz="4400">
                <a:solidFill>
                  <a:schemeClr val="tx1"/>
                </a:solidFill>
                <a:latin typeface="Calibri Light" pitchFamily="34" charset="0"/>
              </a:defRPr>
            </a:lvl7pPr>
            <a:lvl8pPr marL="1371600" algn="l" rtl="0" fontAlgn="base">
              <a:lnSpc>
                <a:spcPct val="90000"/>
              </a:lnSpc>
              <a:spcBef>
                <a:spcPct val="0"/>
              </a:spcBef>
              <a:spcAft>
                <a:spcPct val="0"/>
              </a:spcAft>
              <a:defRPr sz="4400">
                <a:solidFill>
                  <a:schemeClr val="tx1"/>
                </a:solidFill>
                <a:latin typeface="Calibri Light" pitchFamily="34" charset="0"/>
              </a:defRPr>
            </a:lvl8pPr>
            <a:lvl9pPr marL="1828800" algn="l" rtl="0" fontAlgn="base">
              <a:lnSpc>
                <a:spcPct val="90000"/>
              </a:lnSpc>
              <a:spcBef>
                <a:spcPct val="0"/>
              </a:spcBef>
              <a:spcAft>
                <a:spcPct val="0"/>
              </a:spcAft>
              <a:defRPr sz="4400">
                <a:solidFill>
                  <a:schemeClr val="tx1"/>
                </a:solidFill>
                <a:latin typeface="Calibri Light" pitchFamily="34" charset="0"/>
              </a:defRPr>
            </a:lvl9pPr>
          </a:lstStyle>
          <a:p>
            <a:pPr algn="ctr" eaLnBrk="1" fontAlgn="auto" hangingPunct="1">
              <a:spcAft>
                <a:spcPts val="0"/>
              </a:spcAft>
              <a:defRPr/>
            </a:pPr>
            <a:r>
              <a:rPr lang="fr-FR" sz="3200" b="1" dirty="0">
                <a:solidFill>
                  <a:schemeClr val="bg1"/>
                </a:solidFill>
                <a:latin typeface="+mn-lt"/>
              </a:rPr>
              <a:t>Géo-activation du SIS - Mise en œuvre</a:t>
            </a:r>
          </a:p>
        </p:txBody>
      </p:sp>
      <p:sp>
        <p:nvSpPr>
          <p:cNvPr id="12" name="Slide Number Placeholder 2"/>
          <p:cNvSpPr>
            <a:spLocks noGrp="1"/>
          </p:cNvSpPr>
          <p:nvPr>
            <p:ph type="sldNum" sz="quarter" idx="12"/>
          </p:nvPr>
        </p:nvSpPr>
        <p:spPr>
          <a:xfrm>
            <a:off x="7041579" y="6472238"/>
            <a:ext cx="2057400" cy="365125"/>
          </a:xfrm>
        </p:spPr>
        <p:txBody>
          <a:bodyPr/>
          <a:lstStyle/>
          <a:p>
            <a:pPr>
              <a:defRPr/>
            </a:pPr>
            <a:fld id="{8C5490D6-8476-4F9A-9D29-0EC3740DF8C6}" type="slidenum">
              <a:rPr lang="en-GB" altLang="en-US" smtClean="0"/>
              <a:pPr>
                <a:defRPr/>
              </a:pPr>
              <a:t>11</a:t>
            </a:fld>
            <a:endParaRPr lang="en-GB" altLang="en-US"/>
          </a:p>
        </p:txBody>
      </p:sp>
      <p:sp>
        <p:nvSpPr>
          <p:cNvPr id="7" name="Title 1"/>
          <p:cNvSpPr txBox="1">
            <a:spLocks/>
          </p:cNvSpPr>
          <p:nvPr/>
        </p:nvSpPr>
        <p:spPr>
          <a:xfrm>
            <a:off x="377606" y="998946"/>
            <a:ext cx="8352928" cy="864096"/>
          </a:xfrm>
          <a:prstGeom prst="rect">
            <a:avLst/>
          </a:prstGeom>
        </p:spPr>
        <p:txBody>
          <a:bodyPr vert="horz" lIns="91440" tIns="45720" rIns="91440" bIns="45720" rtlCol="0" anchor="ctr">
            <a:noAutofit/>
          </a:bodyPr>
          <a:lstStyle/>
          <a:p>
            <a:pPr lvl="0" eaLnBrk="1" fontAlgn="auto" hangingPunct="1">
              <a:lnSpc>
                <a:spcPct val="90000"/>
              </a:lnSpc>
              <a:spcAft>
                <a:spcPts val="0"/>
              </a:spcAft>
              <a:defRPr/>
            </a:pPr>
            <a:r>
              <a:rPr lang="en-PH" sz="2400" b="1" dirty="0" err="1">
                <a:ea typeface="Arial" charset="0"/>
              </a:rPr>
              <a:t>Etape</a:t>
            </a:r>
            <a:r>
              <a:rPr lang="en-PH" sz="2400" b="1" dirty="0">
                <a:ea typeface="Arial" charset="0"/>
              </a:rPr>
              <a:t> 2</a:t>
            </a:r>
            <a:r>
              <a:rPr lang="en-PH" sz="2400" dirty="0">
                <a:ea typeface="Arial" charset="0"/>
              </a:rPr>
              <a:t>: </a:t>
            </a:r>
            <a:r>
              <a:rPr lang="fr-FR" sz="2400" dirty="0">
                <a:ea typeface="Arial" charset="0"/>
              </a:rPr>
              <a:t>Définir la/les </a:t>
            </a:r>
            <a:r>
              <a:rPr lang="fr-FR" sz="2400" dirty="0" err="1">
                <a:ea typeface="Arial" charset="0"/>
              </a:rPr>
              <a:t>stratégi</a:t>
            </a:r>
            <a:r>
              <a:rPr lang="fr-FR" sz="2400" dirty="0">
                <a:ea typeface="Arial" charset="0"/>
              </a:rPr>
              <a:t>(es) à mettre en œuvre pour combler les lacunes identifiées lors de l'évaluation</a:t>
            </a:r>
            <a:endParaRPr lang="en-PH" sz="2400" dirty="0">
              <a:ea typeface="Arial" charset="0"/>
            </a:endParaRPr>
          </a:p>
        </p:txBody>
      </p:sp>
      <p:sp>
        <p:nvSpPr>
          <p:cNvPr id="8" name="Rectangle 7"/>
          <p:cNvSpPr/>
          <p:nvPr/>
        </p:nvSpPr>
        <p:spPr>
          <a:xfrm>
            <a:off x="3059831" y="3634942"/>
            <a:ext cx="3312369" cy="730162"/>
          </a:xfrm>
          <a:prstGeom prst="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79">
            <a:extLst>
              <a:ext uri="{FF2B5EF4-FFF2-40B4-BE49-F238E27FC236}">
                <a16:creationId xmlns:a16="http://schemas.microsoft.com/office/drawing/2014/main" id="{EEF507D1-583A-7883-7930-F4C496B95A94}"/>
              </a:ext>
            </a:extLst>
          </p:cNvPr>
          <p:cNvSpPr/>
          <p:nvPr/>
        </p:nvSpPr>
        <p:spPr>
          <a:xfrm>
            <a:off x="6444208" y="3717032"/>
            <a:ext cx="383381" cy="561975"/>
          </a:xfrm>
          <a:custGeom>
            <a:avLst/>
            <a:gdLst>
              <a:gd name="connsiteX0" fmla="*/ 373856 w 383381"/>
              <a:gd name="connsiteY0" fmla="*/ 0 h 561975"/>
              <a:gd name="connsiteX1" fmla="*/ 2381 w 383381"/>
              <a:gd name="connsiteY1" fmla="*/ 0 h 561975"/>
              <a:gd name="connsiteX2" fmla="*/ 0 w 383381"/>
              <a:gd name="connsiteY2" fmla="*/ 561975 h 561975"/>
              <a:gd name="connsiteX3" fmla="*/ 252412 w 383381"/>
              <a:gd name="connsiteY3" fmla="*/ 561975 h 561975"/>
              <a:gd name="connsiteX4" fmla="*/ 383381 w 383381"/>
              <a:gd name="connsiteY4" fmla="*/ 426243 h 561975"/>
              <a:gd name="connsiteX5" fmla="*/ 373856 w 383381"/>
              <a:gd name="connsiteY5" fmla="*/ 0 h 5619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83381" h="561975">
                <a:moveTo>
                  <a:pt x="373856" y="0"/>
                </a:moveTo>
                <a:lnTo>
                  <a:pt x="2381" y="0"/>
                </a:lnTo>
                <a:cubicBezTo>
                  <a:pt x="1587" y="187325"/>
                  <a:pt x="794" y="374650"/>
                  <a:pt x="0" y="561975"/>
                </a:cubicBezTo>
                <a:lnTo>
                  <a:pt x="252412" y="561975"/>
                </a:lnTo>
                <a:lnTo>
                  <a:pt x="383381" y="426243"/>
                </a:lnTo>
                <a:lnTo>
                  <a:pt x="373856" y="0"/>
                </a:lnTo>
                <a:close/>
              </a:path>
            </a:pathLst>
          </a:custGeom>
          <a:solidFill>
            <a:schemeClr val="bg1"/>
          </a:solidFill>
          <a:ln>
            <a:solidFill>
              <a:srgbClr val="3466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p>
        </p:txBody>
      </p:sp>
      <p:sp>
        <p:nvSpPr>
          <p:cNvPr id="11" name="Isosceles Triangle 10">
            <a:extLst>
              <a:ext uri="{FF2B5EF4-FFF2-40B4-BE49-F238E27FC236}">
                <a16:creationId xmlns:a16="http://schemas.microsoft.com/office/drawing/2014/main" id="{C2DB4AB6-119F-CD64-293C-C5F25A7CE4E4}"/>
              </a:ext>
            </a:extLst>
          </p:cNvPr>
          <p:cNvSpPr/>
          <p:nvPr/>
        </p:nvSpPr>
        <p:spPr>
          <a:xfrm rot="18875540">
            <a:off x="6646814" y="4149686"/>
            <a:ext cx="176957" cy="76200"/>
          </a:xfrm>
          <a:prstGeom prst="triangle">
            <a:avLst/>
          </a:prstGeom>
          <a:solidFill>
            <a:schemeClr val="bg1"/>
          </a:solidFill>
          <a:ln>
            <a:solidFill>
              <a:srgbClr val="3466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p>
        </p:txBody>
      </p:sp>
      <p:sp>
        <p:nvSpPr>
          <p:cNvPr id="13" name="Rectangle 12">
            <a:extLst>
              <a:ext uri="{FF2B5EF4-FFF2-40B4-BE49-F238E27FC236}">
                <a16:creationId xmlns:a16="http://schemas.microsoft.com/office/drawing/2014/main" id="{9635BA8E-279C-9A94-7273-B2ADED1A2C30}"/>
              </a:ext>
            </a:extLst>
          </p:cNvPr>
          <p:cNvSpPr/>
          <p:nvPr/>
        </p:nvSpPr>
        <p:spPr>
          <a:xfrm>
            <a:off x="6463256" y="3738461"/>
            <a:ext cx="338328" cy="381000"/>
          </a:xfrm>
          <a:prstGeom prst="rect">
            <a:avLst/>
          </a:prstGeom>
          <a:solidFill>
            <a:schemeClr val="bg1"/>
          </a:solidFill>
          <a:ln w="31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45720" rIns="45720" rtlCol="0" anchor="ctr"/>
          <a:lstStyle/>
          <a:p>
            <a:pPr algn="ctr"/>
            <a:r>
              <a:rPr lang="fr-CH" sz="600" b="1" dirty="0">
                <a:solidFill>
                  <a:schemeClr val="tx1"/>
                </a:solidFill>
              </a:rPr>
              <a:t>Annexe 5</a:t>
            </a:r>
            <a:endParaRPr lang="en-US" sz="600" b="1" dirty="0">
              <a:solidFill>
                <a:schemeClr val="tx1"/>
              </a:solidFill>
            </a:endParaRPr>
          </a:p>
        </p:txBody>
      </p:sp>
    </p:spTree>
    <p:extLst>
      <p:ext uri="{BB962C8B-B14F-4D97-AF65-F5344CB8AC3E}">
        <p14:creationId xmlns:p14="http://schemas.microsoft.com/office/powerpoint/2010/main" val="30665056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bwMode="auto">
          <a:xfrm>
            <a:off x="628650" y="142975"/>
            <a:ext cx="7886700" cy="693737"/>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l" rtl="0" eaLnBrk="0" fontAlgn="base" hangingPunct="0">
              <a:lnSpc>
                <a:spcPct val="90000"/>
              </a:lnSpc>
              <a:spcBef>
                <a:spcPct val="0"/>
              </a:spcBef>
              <a:spcAft>
                <a:spcPct val="0"/>
              </a:spcAft>
              <a:defRPr sz="4400"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pitchFamily="34" charset="0"/>
              </a:defRPr>
            </a:lvl2pPr>
            <a:lvl3pPr algn="l" rtl="0" eaLnBrk="0" fontAlgn="base" hangingPunct="0">
              <a:lnSpc>
                <a:spcPct val="90000"/>
              </a:lnSpc>
              <a:spcBef>
                <a:spcPct val="0"/>
              </a:spcBef>
              <a:spcAft>
                <a:spcPct val="0"/>
              </a:spcAft>
              <a:defRPr sz="4400">
                <a:solidFill>
                  <a:schemeClr val="tx1"/>
                </a:solidFill>
                <a:latin typeface="Calibri Light" pitchFamily="34" charset="0"/>
              </a:defRPr>
            </a:lvl3pPr>
            <a:lvl4pPr algn="l" rtl="0" eaLnBrk="0" fontAlgn="base" hangingPunct="0">
              <a:lnSpc>
                <a:spcPct val="90000"/>
              </a:lnSpc>
              <a:spcBef>
                <a:spcPct val="0"/>
              </a:spcBef>
              <a:spcAft>
                <a:spcPct val="0"/>
              </a:spcAft>
              <a:defRPr sz="4400">
                <a:solidFill>
                  <a:schemeClr val="tx1"/>
                </a:solidFill>
                <a:latin typeface="Calibri Light" pitchFamily="34" charset="0"/>
              </a:defRPr>
            </a:lvl4pPr>
            <a:lvl5pPr algn="l" rtl="0" eaLnBrk="0" fontAlgn="base" hangingPunct="0">
              <a:lnSpc>
                <a:spcPct val="90000"/>
              </a:lnSpc>
              <a:spcBef>
                <a:spcPct val="0"/>
              </a:spcBef>
              <a:spcAft>
                <a:spcPct val="0"/>
              </a:spcAft>
              <a:defRPr sz="4400">
                <a:solidFill>
                  <a:schemeClr val="tx1"/>
                </a:solidFill>
                <a:latin typeface="Calibri Light" pitchFamily="34" charset="0"/>
              </a:defRPr>
            </a:lvl5pPr>
            <a:lvl6pPr marL="457200" algn="l" rtl="0" fontAlgn="base">
              <a:lnSpc>
                <a:spcPct val="90000"/>
              </a:lnSpc>
              <a:spcBef>
                <a:spcPct val="0"/>
              </a:spcBef>
              <a:spcAft>
                <a:spcPct val="0"/>
              </a:spcAft>
              <a:defRPr sz="4400">
                <a:solidFill>
                  <a:schemeClr val="tx1"/>
                </a:solidFill>
                <a:latin typeface="Calibri Light" pitchFamily="34" charset="0"/>
              </a:defRPr>
            </a:lvl6pPr>
            <a:lvl7pPr marL="914400" algn="l" rtl="0" fontAlgn="base">
              <a:lnSpc>
                <a:spcPct val="90000"/>
              </a:lnSpc>
              <a:spcBef>
                <a:spcPct val="0"/>
              </a:spcBef>
              <a:spcAft>
                <a:spcPct val="0"/>
              </a:spcAft>
              <a:defRPr sz="4400">
                <a:solidFill>
                  <a:schemeClr val="tx1"/>
                </a:solidFill>
                <a:latin typeface="Calibri Light" pitchFamily="34" charset="0"/>
              </a:defRPr>
            </a:lvl7pPr>
            <a:lvl8pPr marL="1371600" algn="l" rtl="0" fontAlgn="base">
              <a:lnSpc>
                <a:spcPct val="90000"/>
              </a:lnSpc>
              <a:spcBef>
                <a:spcPct val="0"/>
              </a:spcBef>
              <a:spcAft>
                <a:spcPct val="0"/>
              </a:spcAft>
              <a:defRPr sz="4400">
                <a:solidFill>
                  <a:schemeClr val="tx1"/>
                </a:solidFill>
                <a:latin typeface="Calibri Light" pitchFamily="34" charset="0"/>
              </a:defRPr>
            </a:lvl8pPr>
            <a:lvl9pPr marL="1828800" algn="l" rtl="0" fontAlgn="base">
              <a:lnSpc>
                <a:spcPct val="90000"/>
              </a:lnSpc>
              <a:spcBef>
                <a:spcPct val="0"/>
              </a:spcBef>
              <a:spcAft>
                <a:spcPct val="0"/>
              </a:spcAft>
              <a:defRPr sz="4400">
                <a:solidFill>
                  <a:schemeClr val="tx1"/>
                </a:solidFill>
                <a:latin typeface="Calibri Light" pitchFamily="34" charset="0"/>
              </a:defRPr>
            </a:lvl9pPr>
          </a:lstStyle>
          <a:p>
            <a:pPr algn="ctr" eaLnBrk="1" fontAlgn="auto" hangingPunct="1">
              <a:spcAft>
                <a:spcPts val="0"/>
              </a:spcAft>
              <a:defRPr/>
            </a:pPr>
            <a:r>
              <a:rPr lang="fr-FR" sz="3200" b="1" dirty="0">
                <a:solidFill>
                  <a:schemeClr val="bg1"/>
                </a:solidFill>
                <a:latin typeface="+mn-lt"/>
              </a:rPr>
              <a:t>Géo-activation du SIS - Mise en œuvre</a:t>
            </a:r>
          </a:p>
        </p:txBody>
      </p:sp>
      <p:sp>
        <p:nvSpPr>
          <p:cNvPr id="7" name="Title 1"/>
          <p:cNvSpPr txBox="1">
            <a:spLocks/>
          </p:cNvSpPr>
          <p:nvPr/>
        </p:nvSpPr>
        <p:spPr>
          <a:xfrm>
            <a:off x="355344" y="1853610"/>
            <a:ext cx="8562172" cy="3840893"/>
          </a:xfrm>
          <a:prstGeom prst="rect">
            <a:avLst/>
          </a:prstGeom>
        </p:spPr>
        <p:txBody>
          <a:bodyPr vert="horz" lIns="91440" tIns="45720" rIns="91440" bIns="45720" rtlCol="0" anchor="t">
            <a:noAutofit/>
          </a:bodyPr>
          <a:lstStyle/>
          <a:p>
            <a:pPr marL="268288" lvl="0" indent="-268288" eaLnBrk="1" fontAlgn="auto" hangingPunct="1">
              <a:lnSpc>
                <a:spcPct val="90000"/>
              </a:lnSpc>
              <a:spcAft>
                <a:spcPts val="600"/>
              </a:spcAft>
              <a:defRPr/>
            </a:pPr>
            <a:r>
              <a:rPr lang="en-PH" u="sng" dirty="0">
                <a:latin typeface="+mn-lt"/>
                <a:ea typeface="Arial" charset="0"/>
              </a:rPr>
              <a:t>Objectif</a:t>
            </a:r>
            <a:r>
              <a:rPr lang="en-PH" dirty="0">
                <a:latin typeface="+mn-lt"/>
                <a:ea typeface="Arial" charset="0"/>
              </a:rPr>
              <a:t>: </a:t>
            </a:r>
            <a:r>
              <a:rPr lang="fr-FR" dirty="0">
                <a:latin typeface="+mn-lt"/>
                <a:ea typeface="Arial" charset="0"/>
              </a:rPr>
              <a:t>Définir la/les stratégie(s) à implémenter pour combler chacune des lacunes identifiées lors de l'évaluation.</a:t>
            </a:r>
            <a:endParaRPr lang="en-PH" dirty="0">
              <a:latin typeface="+mn-lt"/>
              <a:ea typeface="Arial" charset="0"/>
            </a:endParaRPr>
          </a:p>
          <a:p>
            <a:pPr marL="268288" lvl="0" indent="-268288" eaLnBrk="1" fontAlgn="auto" hangingPunct="1">
              <a:lnSpc>
                <a:spcPct val="90000"/>
              </a:lnSpc>
              <a:spcAft>
                <a:spcPts val="600"/>
              </a:spcAft>
              <a:defRPr/>
            </a:pPr>
            <a:r>
              <a:rPr lang="en-PH" u="sng" dirty="0" err="1">
                <a:latin typeface="+mn-lt"/>
                <a:ea typeface="Arial" charset="0"/>
              </a:rPr>
              <a:t>Livrable</a:t>
            </a:r>
            <a:r>
              <a:rPr lang="en-PH" u="sng" dirty="0">
                <a:latin typeface="+mn-lt"/>
                <a:ea typeface="Arial" charset="0"/>
              </a:rPr>
              <a:t> </a:t>
            </a:r>
            <a:r>
              <a:rPr lang="en-PH" u="sng" dirty="0" err="1">
                <a:latin typeface="+mn-lt"/>
                <a:ea typeface="Arial" charset="0"/>
              </a:rPr>
              <a:t>attendu</a:t>
            </a:r>
            <a:r>
              <a:rPr lang="en-PH" dirty="0">
                <a:latin typeface="+mn-lt"/>
                <a:ea typeface="Arial" charset="0"/>
              </a:rPr>
              <a:t>: </a:t>
            </a:r>
            <a:r>
              <a:rPr lang="fr-FR" dirty="0">
                <a:latin typeface="+mn-lt"/>
                <a:ea typeface="Arial" charset="0"/>
              </a:rPr>
              <a:t>Un document définissant les stratégies à implémenter pour combler la ou les lacunes identifiées lors de l'évaluation</a:t>
            </a:r>
          </a:p>
          <a:p>
            <a:pPr marL="268288" lvl="0" indent="-268288" eaLnBrk="1" fontAlgn="auto" hangingPunct="1">
              <a:lnSpc>
                <a:spcPct val="90000"/>
              </a:lnSpc>
              <a:spcAft>
                <a:spcPts val="600"/>
              </a:spcAft>
              <a:defRPr/>
            </a:pPr>
            <a:r>
              <a:rPr lang="fr-FR" u="sng" dirty="0">
                <a:latin typeface="+mn-lt"/>
                <a:ea typeface="Arial" charset="0"/>
              </a:rPr>
              <a:t>Durée estimée de mise en œuvre </a:t>
            </a:r>
            <a:r>
              <a:rPr lang="en-PH" dirty="0">
                <a:latin typeface="+mn-lt"/>
                <a:ea typeface="Arial" charset="0"/>
              </a:rPr>
              <a:t>: </a:t>
            </a:r>
            <a:r>
              <a:rPr lang="en-PH" dirty="0" err="1">
                <a:latin typeface="+mn-lt"/>
                <a:ea typeface="Arial" charset="0"/>
              </a:rPr>
              <a:t>jusqu'à</a:t>
            </a:r>
            <a:r>
              <a:rPr lang="en-PH" dirty="0">
                <a:latin typeface="+mn-lt"/>
                <a:ea typeface="Arial" charset="0"/>
              </a:rPr>
              <a:t> 1 </a:t>
            </a:r>
            <a:r>
              <a:rPr lang="en-PH" dirty="0" err="1">
                <a:latin typeface="+mn-lt"/>
                <a:ea typeface="Arial" charset="0"/>
              </a:rPr>
              <a:t>semaine</a:t>
            </a:r>
            <a:endParaRPr lang="en-PH" dirty="0">
              <a:latin typeface="+mn-lt"/>
              <a:ea typeface="Arial" charset="0"/>
            </a:endParaRPr>
          </a:p>
          <a:p>
            <a:pPr marL="268288" lvl="0" indent="-268288" eaLnBrk="1" fontAlgn="auto" hangingPunct="1">
              <a:lnSpc>
                <a:spcPct val="90000"/>
              </a:lnSpc>
              <a:spcAft>
                <a:spcPts val="600"/>
              </a:spcAft>
              <a:defRPr/>
            </a:pPr>
            <a:r>
              <a:rPr lang="en-PH" u="sng" dirty="0" err="1">
                <a:latin typeface="+mn-lt"/>
                <a:ea typeface="Arial" charset="0"/>
              </a:rPr>
              <a:t>Quantité</a:t>
            </a:r>
            <a:r>
              <a:rPr lang="en-PH" u="sng" dirty="0">
                <a:latin typeface="+mn-lt"/>
                <a:ea typeface="Arial" charset="0"/>
              </a:rPr>
              <a:t> de </a:t>
            </a:r>
            <a:r>
              <a:rPr lang="en-PH" u="sng" dirty="0" err="1">
                <a:latin typeface="+mn-lt"/>
                <a:ea typeface="Arial" charset="0"/>
              </a:rPr>
              <a:t>ressources</a:t>
            </a:r>
            <a:r>
              <a:rPr lang="en-PH" u="sng" dirty="0">
                <a:latin typeface="+mn-lt"/>
                <a:ea typeface="Arial" charset="0"/>
              </a:rPr>
              <a:t> </a:t>
            </a:r>
            <a:r>
              <a:rPr lang="en-PH" u="sng" dirty="0" err="1">
                <a:latin typeface="+mn-lt"/>
                <a:ea typeface="Arial" charset="0"/>
              </a:rPr>
              <a:t>nécessaires</a:t>
            </a:r>
            <a:r>
              <a:rPr lang="en-PH" u="sng" dirty="0">
                <a:latin typeface="+mn-lt"/>
                <a:ea typeface="Arial" charset="0"/>
              </a:rPr>
              <a:t> </a:t>
            </a:r>
            <a:r>
              <a:rPr lang="en-PH" dirty="0">
                <a:latin typeface="+mn-lt"/>
                <a:ea typeface="Arial" charset="0"/>
              </a:rPr>
              <a:t>: </a:t>
            </a:r>
            <a:r>
              <a:rPr lang="en-PH" dirty="0" err="1">
                <a:latin typeface="+mn-lt"/>
                <a:ea typeface="Arial" charset="0"/>
              </a:rPr>
              <a:t>Limitée</a:t>
            </a:r>
            <a:endParaRPr lang="en-PH" dirty="0">
              <a:latin typeface="+mn-lt"/>
              <a:ea typeface="Arial" charset="0"/>
            </a:endParaRPr>
          </a:p>
          <a:p>
            <a:pPr marL="268288" lvl="0" indent="-268288" eaLnBrk="1" fontAlgn="auto" hangingPunct="1">
              <a:lnSpc>
                <a:spcPct val="90000"/>
              </a:lnSpc>
              <a:spcAft>
                <a:spcPts val="600"/>
              </a:spcAft>
              <a:defRPr/>
            </a:pPr>
            <a:r>
              <a:rPr lang="en-PH" u="sng" dirty="0">
                <a:latin typeface="+mn-lt"/>
                <a:ea typeface="Arial" charset="0"/>
              </a:rPr>
              <a:t>Personne à </a:t>
            </a:r>
            <a:r>
              <a:rPr lang="en-PH" u="sng" dirty="0" err="1">
                <a:latin typeface="+mn-lt"/>
                <a:ea typeface="Arial" charset="0"/>
              </a:rPr>
              <a:t>impliquer</a:t>
            </a:r>
            <a:r>
              <a:rPr lang="en-PH" u="sng" dirty="0">
                <a:latin typeface="+mn-lt"/>
                <a:ea typeface="Arial" charset="0"/>
              </a:rPr>
              <a:t> </a:t>
            </a:r>
            <a:r>
              <a:rPr lang="en-PH" dirty="0">
                <a:latin typeface="+mn-lt"/>
                <a:ea typeface="Arial" charset="0"/>
              </a:rPr>
              <a:t>: </a:t>
            </a:r>
            <a:r>
              <a:rPr lang="fr-FR" dirty="0">
                <a:latin typeface="+mn-lt"/>
                <a:ea typeface="Arial" charset="0"/>
              </a:rPr>
              <a:t>Chef de l'unité de gestion et de technologie des données géospatiales, le cas échéant, représentants des principaux programmes de santé (système d'information sanitaire, maladies transmissibles, planification, gestion des urgences et vaccination), partenaires au développement, facilitateur externe.</a:t>
            </a:r>
            <a:endParaRPr lang="en-PH" dirty="0">
              <a:latin typeface="+mn-lt"/>
              <a:ea typeface="Arial" charset="0"/>
            </a:endParaRPr>
          </a:p>
          <a:p>
            <a:pPr marL="268288" lvl="0" indent="-268288" eaLnBrk="1" fontAlgn="auto" hangingPunct="1">
              <a:lnSpc>
                <a:spcPct val="90000"/>
              </a:lnSpc>
              <a:spcAft>
                <a:spcPts val="600"/>
              </a:spcAft>
              <a:defRPr/>
            </a:pPr>
            <a:r>
              <a:rPr lang="en-PH" u="sng" dirty="0" err="1">
                <a:latin typeface="+mn-lt"/>
                <a:ea typeface="Arial" charset="0"/>
              </a:rPr>
              <a:t>Outil</a:t>
            </a:r>
            <a:r>
              <a:rPr lang="en-PH" u="sng" dirty="0">
                <a:latin typeface="+mn-lt"/>
                <a:ea typeface="Arial" charset="0"/>
              </a:rPr>
              <a:t> de support </a:t>
            </a:r>
            <a:r>
              <a:rPr lang="en-PH" dirty="0">
                <a:latin typeface="+mn-lt"/>
                <a:ea typeface="Arial" charset="0"/>
              </a:rPr>
              <a:t>:</a:t>
            </a:r>
          </a:p>
          <a:p>
            <a:pPr marL="268288" lvl="0" indent="-268288" eaLnBrk="1" fontAlgn="auto" hangingPunct="1">
              <a:lnSpc>
                <a:spcPct val="90000"/>
              </a:lnSpc>
              <a:spcAft>
                <a:spcPts val="600"/>
              </a:spcAft>
              <a:defRPr/>
            </a:pPr>
            <a:r>
              <a:rPr lang="en-PH" dirty="0">
                <a:latin typeface="+mn-lt"/>
                <a:ea typeface="Arial" charset="0"/>
              </a:rPr>
              <a:t>a. </a:t>
            </a:r>
            <a:r>
              <a:rPr lang="fr-FR" dirty="0">
                <a:latin typeface="+mn-lt"/>
                <a:ea typeface="Arial" charset="0"/>
              </a:rPr>
              <a:t>Liste non exhaustive des stratégies, des parties prenantes à impliquer et du niveau de mise en œuvre recommandé pour combler les lacunes identifiées</a:t>
            </a:r>
            <a:endParaRPr lang="en-PH" dirty="0">
              <a:latin typeface="+mn-lt"/>
              <a:ea typeface="Arial" charset="0"/>
            </a:endParaRPr>
          </a:p>
        </p:txBody>
      </p:sp>
      <p:sp>
        <p:nvSpPr>
          <p:cNvPr id="12" name="Slide Number Placeholder 2"/>
          <p:cNvSpPr>
            <a:spLocks noGrp="1"/>
          </p:cNvSpPr>
          <p:nvPr>
            <p:ph type="sldNum" sz="quarter" idx="12"/>
          </p:nvPr>
        </p:nvSpPr>
        <p:spPr>
          <a:xfrm>
            <a:off x="7041579" y="6472238"/>
            <a:ext cx="2057400" cy="365125"/>
          </a:xfrm>
        </p:spPr>
        <p:txBody>
          <a:bodyPr/>
          <a:lstStyle/>
          <a:p>
            <a:pPr>
              <a:defRPr/>
            </a:pPr>
            <a:fld id="{8C5490D6-8476-4F9A-9D29-0EC3740DF8C6}" type="slidenum">
              <a:rPr lang="en-GB" altLang="en-US" smtClean="0"/>
              <a:pPr>
                <a:defRPr/>
              </a:pPr>
              <a:t>12</a:t>
            </a:fld>
            <a:endParaRPr lang="en-GB" altLang="en-US"/>
          </a:p>
        </p:txBody>
      </p:sp>
      <p:sp>
        <p:nvSpPr>
          <p:cNvPr id="5" name="Title 1">
            <a:extLst>
              <a:ext uri="{FF2B5EF4-FFF2-40B4-BE49-F238E27FC236}">
                <a16:creationId xmlns:a16="http://schemas.microsoft.com/office/drawing/2014/main" id="{EC3B9701-6858-C25C-A7E7-3052BA545406}"/>
              </a:ext>
            </a:extLst>
          </p:cNvPr>
          <p:cNvSpPr txBox="1">
            <a:spLocks/>
          </p:cNvSpPr>
          <p:nvPr/>
        </p:nvSpPr>
        <p:spPr>
          <a:xfrm>
            <a:off x="942591" y="5833053"/>
            <a:ext cx="7822159" cy="542505"/>
          </a:xfrm>
          <a:prstGeom prst="rect">
            <a:avLst/>
          </a:prstGeom>
        </p:spPr>
        <p:txBody>
          <a:bodyPr vert="horz" lIns="91440" tIns="45720" rIns="91440" bIns="45720" rtlCol="0" anchor="t">
            <a:noAutofit/>
          </a:bodyPr>
          <a:lstStyle/>
          <a:p>
            <a:pPr lvl="0" eaLnBrk="1" fontAlgn="auto" hangingPunct="1">
              <a:lnSpc>
                <a:spcPct val="90000"/>
              </a:lnSpc>
              <a:spcAft>
                <a:spcPts val="0"/>
              </a:spcAft>
              <a:defRPr/>
            </a:pPr>
            <a:r>
              <a:rPr lang="fr-FR" dirty="0">
                <a:latin typeface="+mn-lt"/>
                <a:ea typeface="Arial" charset="0"/>
              </a:rPr>
              <a:t>À la fin de cette deuxième étape, le ministère de la santé devrait disposer de stratégies claires pour pouvoir élaborer un plan d'action </a:t>
            </a:r>
            <a:r>
              <a:rPr lang="en-PH" dirty="0">
                <a:latin typeface="+mn-lt"/>
                <a:ea typeface="Arial" charset="0"/>
              </a:rPr>
              <a:t>(étape 3).</a:t>
            </a:r>
            <a:endParaRPr kumimoji="0" lang="en-US" b="0" i="0" u="none" strike="noStrike" kern="1200" cap="none" spc="0" normalizeH="0" baseline="0" noProof="0" dirty="0">
              <a:ln>
                <a:noFill/>
              </a:ln>
              <a:effectLst/>
              <a:uLnTx/>
              <a:uFillTx/>
              <a:latin typeface="+mn-lt"/>
              <a:ea typeface="Arial" charset="0"/>
            </a:endParaRPr>
          </a:p>
        </p:txBody>
      </p:sp>
      <p:sp>
        <p:nvSpPr>
          <p:cNvPr id="6" name="Right Arrow 10">
            <a:extLst>
              <a:ext uri="{FF2B5EF4-FFF2-40B4-BE49-F238E27FC236}">
                <a16:creationId xmlns:a16="http://schemas.microsoft.com/office/drawing/2014/main" id="{4316499F-49D5-A4B1-021A-DE6E7DCC27B1}"/>
              </a:ext>
            </a:extLst>
          </p:cNvPr>
          <p:cNvSpPr/>
          <p:nvPr/>
        </p:nvSpPr>
        <p:spPr>
          <a:xfrm>
            <a:off x="553952" y="5791182"/>
            <a:ext cx="388639" cy="400984"/>
          </a:xfrm>
          <a:prstGeom prst="rightArrow">
            <a:avLst/>
          </a:prstGeom>
          <a:solidFill>
            <a:srgbClr val="001C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a:solidFill>
                <a:srgbClr val="346667"/>
              </a:solidFill>
            </a:endParaRPr>
          </a:p>
        </p:txBody>
      </p:sp>
      <p:sp>
        <p:nvSpPr>
          <p:cNvPr id="8" name="Title 1">
            <a:extLst>
              <a:ext uri="{FF2B5EF4-FFF2-40B4-BE49-F238E27FC236}">
                <a16:creationId xmlns:a16="http://schemas.microsoft.com/office/drawing/2014/main" id="{9E1ACA4F-0EA0-1681-F0A2-2FD9E74F05B8}"/>
              </a:ext>
            </a:extLst>
          </p:cNvPr>
          <p:cNvSpPr txBox="1">
            <a:spLocks/>
          </p:cNvSpPr>
          <p:nvPr/>
        </p:nvSpPr>
        <p:spPr>
          <a:xfrm>
            <a:off x="377606" y="998946"/>
            <a:ext cx="8352928" cy="864096"/>
          </a:xfrm>
          <a:prstGeom prst="rect">
            <a:avLst/>
          </a:prstGeom>
        </p:spPr>
        <p:txBody>
          <a:bodyPr vert="horz" lIns="91440" tIns="45720" rIns="91440" bIns="45720" rtlCol="0" anchor="ctr">
            <a:noAutofit/>
          </a:bodyPr>
          <a:lstStyle/>
          <a:p>
            <a:pPr lvl="0" eaLnBrk="1" fontAlgn="auto" hangingPunct="1">
              <a:lnSpc>
                <a:spcPct val="90000"/>
              </a:lnSpc>
              <a:spcAft>
                <a:spcPts val="0"/>
              </a:spcAft>
              <a:defRPr/>
            </a:pPr>
            <a:r>
              <a:rPr lang="en-PH" sz="2400" b="1" dirty="0" err="1">
                <a:ea typeface="Arial" charset="0"/>
              </a:rPr>
              <a:t>Etape</a:t>
            </a:r>
            <a:r>
              <a:rPr lang="en-PH" sz="2400" b="1" dirty="0">
                <a:ea typeface="Arial" charset="0"/>
              </a:rPr>
              <a:t> 2</a:t>
            </a:r>
            <a:r>
              <a:rPr lang="en-PH" sz="2400" dirty="0">
                <a:ea typeface="Arial" charset="0"/>
              </a:rPr>
              <a:t>: </a:t>
            </a:r>
            <a:r>
              <a:rPr lang="fr-FR" sz="2400" dirty="0">
                <a:ea typeface="Arial" charset="0"/>
              </a:rPr>
              <a:t>Définir les stratégies à mettre en œuvre pour combler les lacunes identifiées lors de l'évaluation</a:t>
            </a:r>
            <a:endParaRPr lang="en-PH" sz="2400" dirty="0">
              <a:ea typeface="Arial" charset="0"/>
            </a:endParaRPr>
          </a:p>
        </p:txBody>
      </p:sp>
    </p:spTree>
    <p:extLst>
      <p:ext uri="{BB962C8B-B14F-4D97-AF65-F5344CB8AC3E}">
        <p14:creationId xmlns:p14="http://schemas.microsoft.com/office/powerpoint/2010/main" val="155304031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bwMode="auto">
          <a:xfrm>
            <a:off x="628650" y="142975"/>
            <a:ext cx="7886700" cy="693737"/>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l" rtl="0" eaLnBrk="0" fontAlgn="base" hangingPunct="0">
              <a:lnSpc>
                <a:spcPct val="90000"/>
              </a:lnSpc>
              <a:spcBef>
                <a:spcPct val="0"/>
              </a:spcBef>
              <a:spcAft>
                <a:spcPct val="0"/>
              </a:spcAft>
              <a:defRPr sz="4400"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pitchFamily="34" charset="0"/>
              </a:defRPr>
            </a:lvl2pPr>
            <a:lvl3pPr algn="l" rtl="0" eaLnBrk="0" fontAlgn="base" hangingPunct="0">
              <a:lnSpc>
                <a:spcPct val="90000"/>
              </a:lnSpc>
              <a:spcBef>
                <a:spcPct val="0"/>
              </a:spcBef>
              <a:spcAft>
                <a:spcPct val="0"/>
              </a:spcAft>
              <a:defRPr sz="4400">
                <a:solidFill>
                  <a:schemeClr val="tx1"/>
                </a:solidFill>
                <a:latin typeface="Calibri Light" pitchFamily="34" charset="0"/>
              </a:defRPr>
            </a:lvl3pPr>
            <a:lvl4pPr algn="l" rtl="0" eaLnBrk="0" fontAlgn="base" hangingPunct="0">
              <a:lnSpc>
                <a:spcPct val="90000"/>
              </a:lnSpc>
              <a:spcBef>
                <a:spcPct val="0"/>
              </a:spcBef>
              <a:spcAft>
                <a:spcPct val="0"/>
              </a:spcAft>
              <a:defRPr sz="4400">
                <a:solidFill>
                  <a:schemeClr val="tx1"/>
                </a:solidFill>
                <a:latin typeface="Calibri Light" pitchFamily="34" charset="0"/>
              </a:defRPr>
            </a:lvl4pPr>
            <a:lvl5pPr algn="l" rtl="0" eaLnBrk="0" fontAlgn="base" hangingPunct="0">
              <a:lnSpc>
                <a:spcPct val="90000"/>
              </a:lnSpc>
              <a:spcBef>
                <a:spcPct val="0"/>
              </a:spcBef>
              <a:spcAft>
                <a:spcPct val="0"/>
              </a:spcAft>
              <a:defRPr sz="4400">
                <a:solidFill>
                  <a:schemeClr val="tx1"/>
                </a:solidFill>
                <a:latin typeface="Calibri Light" pitchFamily="34" charset="0"/>
              </a:defRPr>
            </a:lvl5pPr>
            <a:lvl6pPr marL="457200" algn="l" rtl="0" fontAlgn="base">
              <a:lnSpc>
                <a:spcPct val="90000"/>
              </a:lnSpc>
              <a:spcBef>
                <a:spcPct val="0"/>
              </a:spcBef>
              <a:spcAft>
                <a:spcPct val="0"/>
              </a:spcAft>
              <a:defRPr sz="4400">
                <a:solidFill>
                  <a:schemeClr val="tx1"/>
                </a:solidFill>
                <a:latin typeface="Calibri Light" pitchFamily="34" charset="0"/>
              </a:defRPr>
            </a:lvl6pPr>
            <a:lvl7pPr marL="914400" algn="l" rtl="0" fontAlgn="base">
              <a:lnSpc>
                <a:spcPct val="90000"/>
              </a:lnSpc>
              <a:spcBef>
                <a:spcPct val="0"/>
              </a:spcBef>
              <a:spcAft>
                <a:spcPct val="0"/>
              </a:spcAft>
              <a:defRPr sz="4400">
                <a:solidFill>
                  <a:schemeClr val="tx1"/>
                </a:solidFill>
                <a:latin typeface="Calibri Light" pitchFamily="34" charset="0"/>
              </a:defRPr>
            </a:lvl7pPr>
            <a:lvl8pPr marL="1371600" algn="l" rtl="0" fontAlgn="base">
              <a:lnSpc>
                <a:spcPct val="90000"/>
              </a:lnSpc>
              <a:spcBef>
                <a:spcPct val="0"/>
              </a:spcBef>
              <a:spcAft>
                <a:spcPct val="0"/>
              </a:spcAft>
              <a:defRPr sz="4400">
                <a:solidFill>
                  <a:schemeClr val="tx1"/>
                </a:solidFill>
                <a:latin typeface="Calibri Light" pitchFamily="34" charset="0"/>
              </a:defRPr>
            </a:lvl8pPr>
            <a:lvl9pPr marL="1828800" algn="l" rtl="0" fontAlgn="base">
              <a:lnSpc>
                <a:spcPct val="90000"/>
              </a:lnSpc>
              <a:spcBef>
                <a:spcPct val="0"/>
              </a:spcBef>
              <a:spcAft>
                <a:spcPct val="0"/>
              </a:spcAft>
              <a:defRPr sz="4400">
                <a:solidFill>
                  <a:schemeClr val="tx1"/>
                </a:solidFill>
                <a:latin typeface="Calibri Light" pitchFamily="34" charset="0"/>
              </a:defRPr>
            </a:lvl9pPr>
          </a:lstStyle>
          <a:p>
            <a:pPr algn="ctr" eaLnBrk="1" fontAlgn="auto" hangingPunct="1">
              <a:spcAft>
                <a:spcPts val="0"/>
              </a:spcAft>
              <a:defRPr/>
            </a:pPr>
            <a:r>
              <a:rPr lang="fr-FR" sz="3200" b="1" dirty="0">
                <a:solidFill>
                  <a:schemeClr val="bg1"/>
                </a:solidFill>
                <a:latin typeface="+mn-lt"/>
              </a:rPr>
              <a:t>Géo-activation du SIS - Mise en œuvre</a:t>
            </a:r>
          </a:p>
        </p:txBody>
      </p:sp>
      <p:sp>
        <p:nvSpPr>
          <p:cNvPr id="7" name="Title 1"/>
          <p:cNvSpPr txBox="1">
            <a:spLocks/>
          </p:cNvSpPr>
          <p:nvPr/>
        </p:nvSpPr>
        <p:spPr>
          <a:xfrm>
            <a:off x="355798" y="1913514"/>
            <a:ext cx="5333879" cy="2916344"/>
          </a:xfrm>
          <a:prstGeom prst="rect">
            <a:avLst/>
          </a:prstGeom>
        </p:spPr>
        <p:txBody>
          <a:bodyPr vert="horz" lIns="91440" tIns="45720" rIns="91440" bIns="45720" rtlCol="0" anchor="t">
            <a:noAutofit/>
          </a:bodyPr>
          <a:lstStyle/>
          <a:p>
            <a:pPr lvl="0" eaLnBrk="1" fontAlgn="auto" hangingPunct="1">
              <a:lnSpc>
                <a:spcPct val="90000"/>
              </a:lnSpc>
              <a:spcAft>
                <a:spcPts val="0"/>
              </a:spcAft>
              <a:defRPr/>
            </a:pPr>
            <a:r>
              <a:rPr lang="fr-FR" dirty="0">
                <a:latin typeface="+mn-lt"/>
                <a:ea typeface="Arial" charset="0"/>
              </a:rPr>
              <a:t>L'annexe 5 de la boîte à outils pour la géo-activation du SIS a été conçue pour soutenir cet exercice et est organisée comme suit</a:t>
            </a:r>
            <a:r>
              <a:rPr lang="en-PH" dirty="0">
                <a:latin typeface="+mn-lt"/>
                <a:ea typeface="Arial" charset="0"/>
              </a:rPr>
              <a:t>: </a:t>
            </a:r>
          </a:p>
          <a:p>
            <a:pPr marL="342900" lvl="0" indent="-342900" eaLnBrk="1" fontAlgn="auto" hangingPunct="1">
              <a:lnSpc>
                <a:spcPct val="90000"/>
              </a:lnSpc>
              <a:spcAft>
                <a:spcPts val="0"/>
              </a:spcAft>
              <a:buFont typeface="Arial" pitchFamily="34" charset="0"/>
              <a:buChar char="•"/>
              <a:defRPr/>
            </a:pPr>
            <a:r>
              <a:rPr lang="fr-FR" dirty="0">
                <a:latin typeface="+mn-lt"/>
                <a:ea typeface="Arial" charset="0"/>
              </a:rPr>
              <a:t>Une liste des lacunes potentielles identifiées lors de l'évaluation est fournie pour chacun des éléments du cadre.</a:t>
            </a:r>
          </a:p>
          <a:p>
            <a:pPr marL="342900" lvl="0" indent="-342900" eaLnBrk="1" fontAlgn="auto" hangingPunct="1">
              <a:lnSpc>
                <a:spcPct val="90000"/>
              </a:lnSpc>
              <a:spcAft>
                <a:spcPts val="0"/>
              </a:spcAft>
              <a:buFont typeface="Arial" pitchFamily="34" charset="0"/>
              <a:buChar char="•"/>
              <a:defRPr/>
            </a:pPr>
            <a:r>
              <a:rPr lang="fr-FR" dirty="0">
                <a:latin typeface="+mn-lt"/>
                <a:ea typeface="Arial" charset="0"/>
              </a:rPr>
              <a:t>Des stratégies pour combler chacune des lacunes identifiées.</a:t>
            </a:r>
          </a:p>
          <a:p>
            <a:pPr marL="342900" lvl="0" indent="-342900" eaLnBrk="1" fontAlgn="auto" hangingPunct="1">
              <a:lnSpc>
                <a:spcPct val="90000"/>
              </a:lnSpc>
              <a:spcAft>
                <a:spcPts val="0"/>
              </a:spcAft>
              <a:buFont typeface="Arial" pitchFamily="34" charset="0"/>
              <a:buChar char="•"/>
              <a:defRPr/>
            </a:pPr>
            <a:r>
              <a:rPr lang="fr-FR" dirty="0">
                <a:latin typeface="+mn-lt"/>
                <a:ea typeface="Arial" charset="0"/>
              </a:rPr>
              <a:t>La liste minimale des parties prenantes à impliquer ainsi que le niveau de mise en œuvre recommandé.</a:t>
            </a:r>
          </a:p>
        </p:txBody>
      </p:sp>
      <p:sp>
        <p:nvSpPr>
          <p:cNvPr id="12" name="Slide Number Placeholder 2"/>
          <p:cNvSpPr>
            <a:spLocks noGrp="1"/>
          </p:cNvSpPr>
          <p:nvPr>
            <p:ph type="sldNum" sz="quarter" idx="12"/>
          </p:nvPr>
        </p:nvSpPr>
        <p:spPr>
          <a:xfrm>
            <a:off x="7041579" y="6472238"/>
            <a:ext cx="2057400" cy="365125"/>
          </a:xfrm>
        </p:spPr>
        <p:txBody>
          <a:bodyPr/>
          <a:lstStyle/>
          <a:p>
            <a:pPr>
              <a:defRPr/>
            </a:pPr>
            <a:fld id="{8C5490D6-8476-4F9A-9D29-0EC3740DF8C6}" type="slidenum">
              <a:rPr lang="en-GB" altLang="en-US" smtClean="0"/>
              <a:pPr>
                <a:defRPr/>
              </a:pPr>
              <a:t>13</a:t>
            </a:fld>
            <a:endParaRPr lang="en-GB" altLang="en-US"/>
          </a:p>
        </p:txBody>
      </p:sp>
      <p:sp>
        <p:nvSpPr>
          <p:cNvPr id="9" name="Title 1"/>
          <p:cNvSpPr txBox="1">
            <a:spLocks/>
          </p:cNvSpPr>
          <p:nvPr/>
        </p:nvSpPr>
        <p:spPr>
          <a:xfrm>
            <a:off x="822969" y="5195058"/>
            <a:ext cx="8219619" cy="663996"/>
          </a:xfrm>
          <a:prstGeom prst="rect">
            <a:avLst/>
          </a:prstGeom>
        </p:spPr>
        <p:txBody>
          <a:bodyPr vert="horz" lIns="91440" tIns="45720" rIns="91440" bIns="45720" rtlCol="0" anchor="t">
            <a:noAutofit/>
          </a:bodyPr>
          <a:lstStyle/>
          <a:p>
            <a:pPr lvl="0" eaLnBrk="1" fontAlgn="auto" hangingPunct="1">
              <a:lnSpc>
                <a:spcPct val="90000"/>
              </a:lnSpc>
              <a:spcAft>
                <a:spcPts val="0"/>
              </a:spcAft>
              <a:defRPr/>
            </a:pPr>
            <a:r>
              <a:rPr lang="fr-FR" dirty="0">
                <a:latin typeface="+mn-lt"/>
                <a:ea typeface="Arial" charset="0"/>
              </a:rPr>
              <a:t>La liste n'est pas exhaustive, mais elle est censée contenir les principales lacunes auxquelles on peut s'attendre.</a:t>
            </a:r>
            <a:endParaRPr kumimoji="0" lang="en-US" b="0" i="0" u="none" strike="noStrike" kern="1200" cap="none" spc="0" normalizeH="0" baseline="0" noProof="0" dirty="0">
              <a:ln>
                <a:noFill/>
              </a:ln>
              <a:effectLst/>
              <a:uLnTx/>
              <a:uFillTx/>
              <a:latin typeface="+mn-lt"/>
              <a:ea typeface="Arial" charset="0"/>
            </a:endParaRPr>
          </a:p>
        </p:txBody>
      </p:sp>
      <p:pic>
        <p:nvPicPr>
          <p:cNvPr id="5" name="Picture 4">
            <a:extLst>
              <a:ext uri="{FF2B5EF4-FFF2-40B4-BE49-F238E27FC236}">
                <a16:creationId xmlns:a16="http://schemas.microsoft.com/office/drawing/2014/main" id="{B5D13470-8B5D-79F1-C9ED-7A477BCF5C2B}"/>
              </a:ext>
            </a:extLst>
          </p:cNvPr>
          <p:cNvPicPr>
            <a:picLocks noChangeAspect="1"/>
          </p:cNvPicPr>
          <p:nvPr/>
        </p:nvPicPr>
        <p:blipFill>
          <a:blip r:embed="rId3"/>
          <a:stretch>
            <a:fillRect/>
          </a:stretch>
        </p:blipFill>
        <p:spPr>
          <a:xfrm>
            <a:off x="5775215" y="1802205"/>
            <a:ext cx="3117265" cy="3138963"/>
          </a:xfrm>
          <a:prstGeom prst="rect">
            <a:avLst/>
          </a:prstGeom>
        </p:spPr>
      </p:pic>
      <p:sp>
        <p:nvSpPr>
          <p:cNvPr id="6" name="Right Arrow 10">
            <a:extLst>
              <a:ext uri="{FF2B5EF4-FFF2-40B4-BE49-F238E27FC236}">
                <a16:creationId xmlns:a16="http://schemas.microsoft.com/office/drawing/2014/main" id="{745B787B-88A2-47BA-B501-22EBF8E880FC}"/>
              </a:ext>
            </a:extLst>
          </p:cNvPr>
          <p:cNvSpPr/>
          <p:nvPr/>
        </p:nvSpPr>
        <p:spPr>
          <a:xfrm>
            <a:off x="434330" y="5173265"/>
            <a:ext cx="388639" cy="400984"/>
          </a:xfrm>
          <a:prstGeom prst="rightArrow">
            <a:avLst/>
          </a:prstGeom>
          <a:solidFill>
            <a:srgbClr val="001C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a:solidFill>
                <a:srgbClr val="346667"/>
              </a:solidFill>
            </a:endParaRPr>
          </a:p>
        </p:txBody>
      </p:sp>
      <p:sp>
        <p:nvSpPr>
          <p:cNvPr id="10" name="Title 1">
            <a:extLst>
              <a:ext uri="{FF2B5EF4-FFF2-40B4-BE49-F238E27FC236}">
                <a16:creationId xmlns:a16="http://schemas.microsoft.com/office/drawing/2014/main" id="{2F29758F-5A9E-7761-512C-E90C8D4391CA}"/>
              </a:ext>
            </a:extLst>
          </p:cNvPr>
          <p:cNvSpPr txBox="1">
            <a:spLocks/>
          </p:cNvSpPr>
          <p:nvPr/>
        </p:nvSpPr>
        <p:spPr>
          <a:xfrm>
            <a:off x="377606" y="998946"/>
            <a:ext cx="8352928" cy="864096"/>
          </a:xfrm>
          <a:prstGeom prst="rect">
            <a:avLst/>
          </a:prstGeom>
        </p:spPr>
        <p:txBody>
          <a:bodyPr vert="horz" lIns="91440" tIns="45720" rIns="91440" bIns="45720" rtlCol="0" anchor="ctr">
            <a:noAutofit/>
          </a:bodyPr>
          <a:lstStyle/>
          <a:p>
            <a:pPr lvl="0" eaLnBrk="1" fontAlgn="auto" hangingPunct="1">
              <a:lnSpc>
                <a:spcPct val="90000"/>
              </a:lnSpc>
              <a:spcAft>
                <a:spcPts val="0"/>
              </a:spcAft>
              <a:defRPr/>
            </a:pPr>
            <a:r>
              <a:rPr lang="en-PH" sz="2400" b="1" dirty="0" err="1">
                <a:ea typeface="Arial" charset="0"/>
              </a:rPr>
              <a:t>Etape</a:t>
            </a:r>
            <a:r>
              <a:rPr lang="en-PH" sz="2400" b="1" dirty="0">
                <a:ea typeface="Arial" charset="0"/>
              </a:rPr>
              <a:t> 2</a:t>
            </a:r>
            <a:r>
              <a:rPr lang="en-PH" sz="2400" dirty="0">
                <a:ea typeface="Arial" charset="0"/>
              </a:rPr>
              <a:t>: </a:t>
            </a:r>
            <a:r>
              <a:rPr lang="fr-FR" sz="2400" dirty="0">
                <a:ea typeface="Arial" charset="0"/>
              </a:rPr>
              <a:t>Définir les stratégies à mettre en œuvre pour combler les lacunes identifiées lors de l'évaluation</a:t>
            </a:r>
            <a:endParaRPr lang="en-PH" sz="2400" dirty="0">
              <a:ea typeface="Arial" charset="0"/>
            </a:endParaRPr>
          </a:p>
        </p:txBody>
      </p:sp>
    </p:spTree>
    <p:extLst>
      <p:ext uri="{BB962C8B-B14F-4D97-AF65-F5344CB8AC3E}">
        <p14:creationId xmlns:p14="http://schemas.microsoft.com/office/powerpoint/2010/main" val="334963148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bwMode="auto">
          <a:xfrm>
            <a:off x="628650" y="142975"/>
            <a:ext cx="7886700" cy="693737"/>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l" rtl="0" eaLnBrk="0" fontAlgn="base" hangingPunct="0">
              <a:lnSpc>
                <a:spcPct val="90000"/>
              </a:lnSpc>
              <a:spcBef>
                <a:spcPct val="0"/>
              </a:spcBef>
              <a:spcAft>
                <a:spcPct val="0"/>
              </a:spcAft>
              <a:defRPr sz="4400"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pitchFamily="34" charset="0"/>
              </a:defRPr>
            </a:lvl2pPr>
            <a:lvl3pPr algn="l" rtl="0" eaLnBrk="0" fontAlgn="base" hangingPunct="0">
              <a:lnSpc>
                <a:spcPct val="90000"/>
              </a:lnSpc>
              <a:spcBef>
                <a:spcPct val="0"/>
              </a:spcBef>
              <a:spcAft>
                <a:spcPct val="0"/>
              </a:spcAft>
              <a:defRPr sz="4400">
                <a:solidFill>
                  <a:schemeClr val="tx1"/>
                </a:solidFill>
                <a:latin typeface="Calibri Light" pitchFamily="34" charset="0"/>
              </a:defRPr>
            </a:lvl3pPr>
            <a:lvl4pPr algn="l" rtl="0" eaLnBrk="0" fontAlgn="base" hangingPunct="0">
              <a:lnSpc>
                <a:spcPct val="90000"/>
              </a:lnSpc>
              <a:spcBef>
                <a:spcPct val="0"/>
              </a:spcBef>
              <a:spcAft>
                <a:spcPct val="0"/>
              </a:spcAft>
              <a:defRPr sz="4400">
                <a:solidFill>
                  <a:schemeClr val="tx1"/>
                </a:solidFill>
                <a:latin typeface="Calibri Light" pitchFamily="34" charset="0"/>
              </a:defRPr>
            </a:lvl4pPr>
            <a:lvl5pPr algn="l" rtl="0" eaLnBrk="0" fontAlgn="base" hangingPunct="0">
              <a:lnSpc>
                <a:spcPct val="90000"/>
              </a:lnSpc>
              <a:spcBef>
                <a:spcPct val="0"/>
              </a:spcBef>
              <a:spcAft>
                <a:spcPct val="0"/>
              </a:spcAft>
              <a:defRPr sz="4400">
                <a:solidFill>
                  <a:schemeClr val="tx1"/>
                </a:solidFill>
                <a:latin typeface="Calibri Light" pitchFamily="34" charset="0"/>
              </a:defRPr>
            </a:lvl5pPr>
            <a:lvl6pPr marL="457200" algn="l" rtl="0" fontAlgn="base">
              <a:lnSpc>
                <a:spcPct val="90000"/>
              </a:lnSpc>
              <a:spcBef>
                <a:spcPct val="0"/>
              </a:spcBef>
              <a:spcAft>
                <a:spcPct val="0"/>
              </a:spcAft>
              <a:defRPr sz="4400">
                <a:solidFill>
                  <a:schemeClr val="tx1"/>
                </a:solidFill>
                <a:latin typeface="Calibri Light" pitchFamily="34" charset="0"/>
              </a:defRPr>
            </a:lvl6pPr>
            <a:lvl7pPr marL="914400" algn="l" rtl="0" fontAlgn="base">
              <a:lnSpc>
                <a:spcPct val="90000"/>
              </a:lnSpc>
              <a:spcBef>
                <a:spcPct val="0"/>
              </a:spcBef>
              <a:spcAft>
                <a:spcPct val="0"/>
              </a:spcAft>
              <a:defRPr sz="4400">
                <a:solidFill>
                  <a:schemeClr val="tx1"/>
                </a:solidFill>
                <a:latin typeface="Calibri Light" pitchFamily="34" charset="0"/>
              </a:defRPr>
            </a:lvl7pPr>
            <a:lvl8pPr marL="1371600" algn="l" rtl="0" fontAlgn="base">
              <a:lnSpc>
                <a:spcPct val="90000"/>
              </a:lnSpc>
              <a:spcBef>
                <a:spcPct val="0"/>
              </a:spcBef>
              <a:spcAft>
                <a:spcPct val="0"/>
              </a:spcAft>
              <a:defRPr sz="4400">
                <a:solidFill>
                  <a:schemeClr val="tx1"/>
                </a:solidFill>
                <a:latin typeface="Calibri Light" pitchFamily="34" charset="0"/>
              </a:defRPr>
            </a:lvl8pPr>
            <a:lvl9pPr marL="1828800" algn="l" rtl="0" fontAlgn="base">
              <a:lnSpc>
                <a:spcPct val="90000"/>
              </a:lnSpc>
              <a:spcBef>
                <a:spcPct val="0"/>
              </a:spcBef>
              <a:spcAft>
                <a:spcPct val="0"/>
              </a:spcAft>
              <a:defRPr sz="4400">
                <a:solidFill>
                  <a:schemeClr val="tx1"/>
                </a:solidFill>
                <a:latin typeface="Calibri Light" pitchFamily="34" charset="0"/>
              </a:defRPr>
            </a:lvl9pPr>
          </a:lstStyle>
          <a:p>
            <a:pPr algn="ctr" eaLnBrk="1" fontAlgn="auto" hangingPunct="1">
              <a:spcAft>
                <a:spcPts val="0"/>
              </a:spcAft>
              <a:defRPr/>
            </a:pPr>
            <a:r>
              <a:rPr lang="fr-FR" sz="3200" b="1" dirty="0">
                <a:solidFill>
                  <a:schemeClr val="bg1"/>
                </a:solidFill>
                <a:latin typeface="+mn-lt"/>
              </a:rPr>
              <a:t>Géo-activation du SIS - Mise en œuvre</a:t>
            </a:r>
          </a:p>
        </p:txBody>
      </p:sp>
      <p:sp>
        <p:nvSpPr>
          <p:cNvPr id="7" name="Title 1"/>
          <p:cNvSpPr txBox="1">
            <a:spLocks/>
          </p:cNvSpPr>
          <p:nvPr/>
        </p:nvSpPr>
        <p:spPr>
          <a:xfrm>
            <a:off x="377606" y="1787994"/>
            <a:ext cx="5616624" cy="2335855"/>
          </a:xfrm>
          <a:prstGeom prst="rect">
            <a:avLst/>
          </a:prstGeom>
        </p:spPr>
        <p:txBody>
          <a:bodyPr vert="horz" lIns="91440" tIns="45720" rIns="91440" bIns="45720" rtlCol="0" anchor="t">
            <a:noAutofit/>
          </a:bodyPr>
          <a:lstStyle/>
          <a:p>
            <a:pPr lvl="0" eaLnBrk="1" fontAlgn="auto" hangingPunct="1">
              <a:lnSpc>
                <a:spcPct val="90000"/>
              </a:lnSpc>
              <a:spcAft>
                <a:spcPts val="1200"/>
              </a:spcAft>
              <a:defRPr/>
            </a:pPr>
            <a:r>
              <a:rPr lang="fr-FR" dirty="0">
                <a:latin typeface="+mn-lt"/>
                <a:ea typeface="Arial" charset="0"/>
              </a:rPr>
              <a:t>la boîte à outils pour la géo-activation du SIS prend en compte deux niveaux de mise en œuvre</a:t>
            </a:r>
            <a:r>
              <a:rPr lang="en-PH" dirty="0">
                <a:latin typeface="+mn-lt"/>
                <a:ea typeface="Arial" charset="0"/>
              </a:rPr>
              <a:t>:</a:t>
            </a:r>
          </a:p>
          <a:p>
            <a:pPr marL="376238" lvl="0" indent="-376238" eaLnBrk="1" fontAlgn="auto" hangingPunct="1">
              <a:lnSpc>
                <a:spcPct val="90000"/>
              </a:lnSpc>
              <a:spcAft>
                <a:spcPts val="1200"/>
              </a:spcAft>
              <a:buFont typeface="+mj-lt"/>
              <a:buAutoNum type="arabicPeriod"/>
              <a:defRPr/>
            </a:pPr>
            <a:r>
              <a:rPr lang="en-PH" u="sng" dirty="0">
                <a:latin typeface="+mn-lt"/>
                <a:ea typeface="Arial" charset="0"/>
              </a:rPr>
              <a:t>National: </a:t>
            </a:r>
            <a:r>
              <a:rPr lang="fr-FR" dirty="0">
                <a:latin typeface="+mn-lt"/>
                <a:ea typeface="Arial" charset="0"/>
              </a:rPr>
              <a:t>Mise en œuvre à l'échelle nationale, en commençant par le niveau central avant le niveau sous-national pour que les premiers servent de formateurs aux seconds.</a:t>
            </a:r>
            <a:endParaRPr lang="en-PH" dirty="0">
              <a:latin typeface="+mn-lt"/>
              <a:ea typeface="Arial" charset="0"/>
            </a:endParaRPr>
          </a:p>
          <a:p>
            <a:pPr marL="376238" lvl="0" indent="-376238" eaLnBrk="1" fontAlgn="auto" hangingPunct="1">
              <a:lnSpc>
                <a:spcPct val="90000"/>
              </a:lnSpc>
              <a:spcAft>
                <a:spcPts val="1200"/>
              </a:spcAft>
              <a:buFont typeface="+mj-lt"/>
              <a:buAutoNum type="arabicPeriod" startAt="2"/>
              <a:defRPr/>
            </a:pPr>
            <a:r>
              <a:rPr lang="en-PH" u="sng" dirty="0" err="1">
                <a:latin typeface="+mn-lt"/>
                <a:ea typeface="Arial" charset="0"/>
              </a:rPr>
              <a:t>Pilote</a:t>
            </a:r>
            <a:r>
              <a:rPr lang="en-PH" dirty="0">
                <a:latin typeface="+mn-lt"/>
                <a:ea typeface="Arial" charset="0"/>
              </a:rPr>
              <a:t>: </a:t>
            </a:r>
            <a:r>
              <a:rPr lang="fr-FR" dirty="0">
                <a:latin typeface="+mn-lt"/>
                <a:ea typeface="Arial" charset="0"/>
              </a:rPr>
              <a:t>Mise en œuvre sur une partie limitée du territoire national</a:t>
            </a:r>
            <a:endParaRPr lang="en-PH" dirty="0">
              <a:latin typeface="+mn-lt"/>
              <a:ea typeface="Arial" charset="0"/>
            </a:endParaRPr>
          </a:p>
          <a:p>
            <a:pPr lvl="0" eaLnBrk="1" fontAlgn="auto" hangingPunct="1">
              <a:lnSpc>
                <a:spcPct val="90000"/>
              </a:lnSpc>
              <a:spcAft>
                <a:spcPts val="0"/>
              </a:spcAft>
              <a:defRPr/>
            </a:pPr>
            <a:r>
              <a:rPr lang="en-PH" dirty="0">
                <a:latin typeface="+mn-lt"/>
                <a:ea typeface="Arial" charset="0"/>
              </a:rPr>
              <a:t> </a:t>
            </a:r>
          </a:p>
        </p:txBody>
      </p:sp>
      <p:sp>
        <p:nvSpPr>
          <p:cNvPr id="12" name="Slide Number Placeholder 2"/>
          <p:cNvSpPr>
            <a:spLocks noGrp="1"/>
          </p:cNvSpPr>
          <p:nvPr>
            <p:ph type="sldNum" sz="quarter" idx="12"/>
          </p:nvPr>
        </p:nvSpPr>
        <p:spPr>
          <a:xfrm>
            <a:off x="7041579" y="6472238"/>
            <a:ext cx="2057400" cy="365125"/>
          </a:xfrm>
        </p:spPr>
        <p:txBody>
          <a:bodyPr/>
          <a:lstStyle/>
          <a:p>
            <a:pPr>
              <a:defRPr/>
            </a:pPr>
            <a:fld id="{8C5490D6-8476-4F9A-9D29-0EC3740DF8C6}" type="slidenum">
              <a:rPr lang="en-GB" altLang="en-US" smtClean="0"/>
              <a:pPr>
                <a:defRPr/>
              </a:pPr>
              <a:t>14</a:t>
            </a:fld>
            <a:endParaRPr lang="en-GB" altLang="en-US"/>
          </a:p>
        </p:txBody>
      </p:sp>
      <p:pic>
        <p:nvPicPr>
          <p:cNvPr id="5" name="Picture 4">
            <a:extLst>
              <a:ext uri="{FF2B5EF4-FFF2-40B4-BE49-F238E27FC236}">
                <a16:creationId xmlns:a16="http://schemas.microsoft.com/office/drawing/2014/main" id="{0B98DFB5-A309-66A5-5456-91790059670E}"/>
              </a:ext>
            </a:extLst>
          </p:cNvPr>
          <p:cNvPicPr>
            <a:picLocks noChangeAspect="1"/>
          </p:cNvPicPr>
          <p:nvPr/>
        </p:nvPicPr>
        <p:blipFill>
          <a:blip r:embed="rId3"/>
          <a:stretch>
            <a:fillRect/>
          </a:stretch>
        </p:blipFill>
        <p:spPr>
          <a:xfrm>
            <a:off x="6012160" y="1571711"/>
            <a:ext cx="2801752" cy="2384236"/>
          </a:xfrm>
          <a:prstGeom prst="rect">
            <a:avLst/>
          </a:prstGeom>
        </p:spPr>
      </p:pic>
      <p:sp>
        <p:nvSpPr>
          <p:cNvPr id="6" name="Title 1">
            <a:extLst>
              <a:ext uri="{FF2B5EF4-FFF2-40B4-BE49-F238E27FC236}">
                <a16:creationId xmlns:a16="http://schemas.microsoft.com/office/drawing/2014/main" id="{01117E11-5C91-8BC1-A47E-2A5FA6426F11}"/>
              </a:ext>
            </a:extLst>
          </p:cNvPr>
          <p:cNvSpPr txBox="1">
            <a:spLocks/>
          </p:cNvSpPr>
          <p:nvPr/>
        </p:nvSpPr>
        <p:spPr>
          <a:xfrm>
            <a:off x="722190" y="4169785"/>
            <a:ext cx="8275507" cy="864096"/>
          </a:xfrm>
          <a:prstGeom prst="rect">
            <a:avLst/>
          </a:prstGeom>
        </p:spPr>
        <p:txBody>
          <a:bodyPr vert="horz" lIns="91440" tIns="45720" rIns="91440" bIns="45720" rtlCol="0" anchor="t">
            <a:noAutofit/>
          </a:bodyPr>
          <a:lstStyle/>
          <a:p>
            <a:pPr lvl="0" eaLnBrk="1" fontAlgn="auto" hangingPunct="1">
              <a:lnSpc>
                <a:spcPct val="90000"/>
              </a:lnSpc>
              <a:spcAft>
                <a:spcPts val="0"/>
              </a:spcAft>
              <a:defRPr/>
            </a:pPr>
            <a:r>
              <a:rPr lang="fr-FR" dirty="0">
                <a:latin typeface="+mn-lt"/>
                <a:ea typeface="Arial" charset="0"/>
              </a:rPr>
              <a:t>Le niveau de mise en œuvre choisi dépendra fortement du contexte spécifique du pays et de l'ampleur de l'écart par rapport à la disponibilité des ressources (financières, humaines et physiques) et du soutien organisationnel nécessaires pour combler cet écart.</a:t>
            </a:r>
            <a:endParaRPr kumimoji="0" lang="en-US" b="0" i="0" u="none" strike="noStrike" kern="1200" cap="none" spc="0" normalizeH="0" baseline="0" noProof="0" dirty="0">
              <a:ln>
                <a:noFill/>
              </a:ln>
              <a:effectLst/>
              <a:uLnTx/>
              <a:uFillTx/>
              <a:latin typeface="+mn-lt"/>
              <a:ea typeface="Arial" charset="0"/>
            </a:endParaRPr>
          </a:p>
        </p:txBody>
      </p:sp>
      <p:sp>
        <p:nvSpPr>
          <p:cNvPr id="8" name="Right Arrow 10">
            <a:extLst>
              <a:ext uri="{FF2B5EF4-FFF2-40B4-BE49-F238E27FC236}">
                <a16:creationId xmlns:a16="http://schemas.microsoft.com/office/drawing/2014/main" id="{4BCB8674-484F-E023-AF86-70A742C79603}"/>
              </a:ext>
            </a:extLst>
          </p:cNvPr>
          <p:cNvSpPr/>
          <p:nvPr/>
        </p:nvSpPr>
        <p:spPr>
          <a:xfrm>
            <a:off x="240011" y="4169785"/>
            <a:ext cx="388639" cy="400984"/>
          </a:xfrm>
          <a:prstGeom prst="rightArrow">
            <a:avLst/>
          </a:prstGeom>
          <a:solidFill>
            <a:srgbClr val="001C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346667"/>
              </a:solidFill>
            </a:endParaRPr>
          </a:p>
        </p:txBody>
      </p:sp>
      <p:sp>
        <p:nvSpPr>
          <p:cNvPr id="9" name="Title 1">
            <a:extLst>
              <a:ext uri="{FF2B5EF4-FFF2-40B4-BE49-F238E27FC236}">
                <a16:creationId xmlns:a16="http://schemas.microsoft.com/office/drawing/2014/main" id="{C0C10650-C914-77EC-FCDB-2EAA31BD823D}"/>
              </a:ext>
            </a:extLst>
          </p:cNvPr>
          <p:cNvSpPr txBox="1">
            <a:spLocks/>
          </p:cNvSpPr>
          <p:nvPr/>
        </p:nvSpPr>
        <p:spPr>
          <a:xfrm>
            <a:off x="147492" y="5193019"/>
            <a:ext cx="8996507" cy="879628"/>
          </a:xfrm>
          <a:prstGeom prst="rect">
            <a:avLst/>
          </a:prstGeom>
        </p:spPr>
        <p:txBody>
          <a:bodyPr vert="horz" lIns="91440" tIns="45720" rIns="91440" bIns="45720" rtlCol="0" anchor="t">
            <a:noAutofit/>
          </a:bodyPr>
          <a:lstStyle/>
          <a:p>
            <a:pPr lvl="0" eaLnBrk="1" fontAlgn="auto" hangingPunct="1">
              <a:lnSpc>
                <a:spcPct val="90000"/>
              </a:lnSpc>
              <a:spcAft>
                <a:spcPts val="0"/>
              </a:spcAft>
              <a:defRPr/>
            </a:pPr>
            <a:r>
              <a:rPr lang="fr-FR" dirty="0">
                <a:latin typeface="+mn-lt"/>
                <a:ea typeface="Arial" charset="0"/>
              </a:rPr>
              <a:t>Le produit résultant de cette étape sera un rapport ou une table fournissant une stratégie ainsi qu'une liste d'activités associées, y compris la liste des parties prenantes impliquées et le niveau de mise en œuvre, pour chacune des lacunes identifiées au cours de l'évaluation. </a:t>
            </a:r>
            <a:r>
              <a:rPr lang="en-PH" dirty="0">
                <a:latin typeface="+mn-lt"/>
                <a:ea typeface="Arial" charset="0"/>
              </a:rPr>
              <a:t>(</a:t>
            </a:r>
            <a:r>
              <a:rPr lang="en-PH" dirty="0" err="1">
                <a:latin typeface="+mn-lt"/>
                <a:ea typeface="Arial" charset="0"/>
              </a:rPr>
              <a:t>Etape</a:t>
            </a:r>
            <a:r>
              <a:rPr lang="en-PH" dirty="0">
                <a:latin typeface="+mn-lt"/>
                <a:ea typeface="Arial" charset="0"/>
              </a:rPr>
              <a:t> 1). </a:t>
            </a:r>
          </a:p>
        </p:txBody>
      </p:sp>
      <p:sp>
        <p:nvSpPr>
          <p:cNvPr id="10" name="Title 1">
            <a:extLst>
              <a:ext uri="{FF2B5EF4-FFF2-40B4-BE49-F238E27FC236}">
                <a16:creationId xmlns:a16="http://schemas.microsoft.com/office/drawing/2014/main" id="{E4B9F24B-4F1D-B9EA-F476-FE92D964BA80}"/>
              </a:ext>
            </a:extLst>
          </p:cNvPr>
          <p:cNvSpPr txBox="1">
            <a:spLocks/>
          </p:cNvSpPr>
          <p:nvPr/>
        </p:nvSpPr>
        <p:spPr>
          <a:xfrm>
            <a:off x="725742" y="6314041"/>
            <a:ext cx="7699619" cy="400984"/>
          </a:xfrm>
          <a:prstGeom prst="rect">
            <a:avLst/>
          </a:prstGeom>
        </p:spPr>
        <p:txBody>
          <a:bodyPr vert="horz" lIns="91440" tIns="45720" rIns="91440" bIns="45720" rtlCol="0" anchor="t">
            <a:noAutofit/>
          </a:bodyPr>
          <a:lstStyle/>
          <a:p>
            <a:pPr lvl="0" eaLnBrk="1" fontAlgn="auto" hangingPunct="1">
              <a:lnSpc>
                <a:spcPct val="90000"/>
              </a:lnSpc>
              <a:spcAft>
                <a:spcPts val="0"/>
              </a:spcAft>
              <a:defRPr/>
            </a:pPr>
            <a:r>
              <a:rPr lang="fr-FR" dirty="0">
                <a:latin typeface="+mn-lt"/>
                <a:ea typeface="Arial" charset="0"/>
              </a:rPr>
              <a:t>Une table sera préparée dans le cadre de la présente assistance technique.</a:t>
            </a:r>
            <a:endParaRPr kumimoji="0" lang="en-US" b="0" i="0" u="none" strike="noStrike" kern="1200" cap="none" spc="0" normalizeH="0" baseline="0" noProof="0" dirty="0">
              <a:ln>
                <a:noFill/>
              </a:ln>
              <a:effectLst/>
              <a:uLnTx/>
              <a:uFillTx/>
              <a:latin typeface="+mn-lt"/>
              <a:ea typeface="Arial" charset="0"/>
            </a:endParaRPr>
          </a:p>
        </p:txBody>
      </p:sp>
      <p:sp>
        <p:nvSpPr>
          <p:cNvPr id="11" name="Right Arrow 10">
            <a:extLst>
              <a:ext uri="{FF2B5EF4-FFF2-40B4-BE49-F238E27FC236}">
                <a16:creationId xmlns:a16="http://schemas.microsoft.com/office/drawing/2014/main" id="{1BBD0A97-55D1-4372-E93A-45AA8BD634B2}"/>
              </a:ext>
            </a:extLst>
          </p:cNvPr>
          <p:cNvSpPr/>
          <p:nvPr/>
        </p:nvSpPr>
        <p:spPr>
          <a:xfrm>
            <a:off x="333551" y="6268376"/>
            <a:ext cx="388639" cy="400984"/>
          </a:xfrm>
          <a:prstGeom prst="rightArrow">
            <a:avLst/>
          </a:prstGeom>
          <a:solidFill>
            <a:srgbClr val="001C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346667"/>
              </a:solidFill>
            </a:endParaRPr>
          </a:p>
        </p:txBody>
      </p:sp>
      <p:sp>
        <p:nvSpPr>
          <p:cNvPr id="13" name="Title 1">
            <a:extLst>
              <a:ext uri="{FF2B5EF4-FFF2-40B4-BE49-F238E27FC236}">
                <a16:creationId xmlns:a16="http://schemas.microsoft.com/office/drawing/2014/main" id="{162B93DB-E825-868D-004E-F16D2803A8EF}"/>
              </a:ext>
            </a:extLst>
          </p:cNvPr>
          <p:cNvSpPr txBox="1">
            <a:spLocks/>
          </p:cNvSpPr>
          <p:nvPr/>
        </p:nvSpPr>
        <p:spPr>
          <a:xfrm>
            <a:off x="377606" y="998946"/>
            <a:ext cx="8352928" cy="864096"/>
          </a:xfrm>
          <a:prstGeom prst="rect">
            <a:avLst/>
          </a:prstGeom>
        </p:spPr>
        <p:txBody>
          <a:bodyPr vert="horz" lIns="91440" tIns="45720" rIns="91440" bIns="45720" rtlCol="0" anchor="ctr">
            <a:noAutofit/>
          </a:bodyPr>
          <a:lstStyle/>
          <a:p>
            <a:pPr lvl="0" eaLnBrk="1" fontAlgn="auto" hangingPunct="1">
              <a:lnSpc>
                <a:spcPct val="90000"/>
              </a:lnSpc>
              <a:spcAft>
                <a:spcPts val="0"/>
              </a:spcAft>
              <a:defRPr/>
            </a:pPr>
            <a:r>
              <a:rPr lang="en-PH" sz="2400" b="1" dirty="0">
                <a:ea typeface="Arial" charset="0"/>
              </a:rPr>
              <a:t>Step 2</a:t>
            </a:r>
            <a:r>
              <a:rPr lang="en-PH" sz="2400" dirty="0">
                <a:ea typeface="Arial" charset="0"/>
              </a:rPr>
              <a:t>: </a:t>
            </a:r>
            <a:r>
              <a:rPr lang="fr-FR" sz="2400" dirty="0">
                <a:ea typeface="Arial" charset="0"/>
              </a:rPr>
              <a:t>Définir les stratégies à mettre en œuvre pour combler les lacunes identifiées lors de l'évaluation</a:t>
            </a:r>
            <a:endParaRPr lang="en-PH" sz="2400" dirty="0">
              <a:ea typeface="Arial" charset="0"/>
            </a:endParaRPr>
          </a:p>
        </p:txBody>
      </p:sp>
    </p:spTree>
    <p:extLst>
      <p:ext uri="{BB962C8B-B14F-4D97-AF65-F5344CB8AC3E}">
        <p14:creationId xmlns:p14="http://schemas.microsoft.com/office/powerpoint/2010/main" val="68075481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4095E87B-E02A-9BB4-933C-B438DD24514A}"/>
              </a:ext>
            </a:extLst>
          </p:cNvPr>
          <p:cNvPicPr>
            <a:picLocks noChangeAspect="1"/>
          </p:cNvPicPr>
          <p:nvPr/>
        </p:nvPicPr>
        <p:blipFill>
          <a:blip r:embed="rId3"/>
          <a:stretch>
            <a:fillRect/>
          </a:stretch>
        </p:blipFill>
        <p:spPr>
          <a:xfrm>
            <a:off x="1255047" y="1705220"/>
            <a:ext cx="7021822" cy="4739561"/>
          </a:xfrm>
          <a:prstGeom prst="rect">
            <a:avLst/>
          </a:prstGeom>
        </p:spPr>
      </p:pic>
      <p:sp>
        <p:nvSpPr>
          <p:cNvPr id="4" name="Title 1"/>
          <p:cNvSpPr txBox="1">
            <a:spLocks/>
          </p:cNvSpPr>
          <p:nvPr/>
        </p:nvSpPr>
        <p:spPr bwMode="auto">
          <a:xfrm>
            <a:off x="628650" y="142975"/>
            <a:ext cx="7886700" cy="693737"/>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l" rtl="0" eaLnBrk="0" fontAlgn="base" hangingPunct="0">
              <a:lnSpc>
                <a:spcPct val="90000"/>
              </a:lnSpc>
              <a:spcBef>
                <a:spcPct val="0"/>
              </a:spcBef>
              <a:spcAft>
                <a:spcPct val="0"/>
              </a:spcAft>
              <a:defRPr sz="4400"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pitchFamily="34" charset="0"/>
              </a:defRPr>
            </a:lvl2pPr>
            <a:lvl3pPr algn="l" rtl="0" eaLnBrk="0" fontAlgn="base" hangingPunct="0">
              <a:lnSpc>
                <a:spcPct val="90000"/>
              </a:lnSpc>
              <a:spcBef>
                <a:spcPct val="0"/>
              </a:spcBef>
              <a:spcAft>
                <a:spcPct val="0"/>
              </a:spcAft>
              <a:defRPr sz="4400">
                <a:solidFill>
                  <a:schemeClr val="tx1"/>
                </a:solidFill>
                <a:latin typeface="Calibri Light" pitchFamily="34" charset="0"/>
              </a:defRPr>
            </a:lvl3pPr>
            <a:lvl4pPr algn="l" rtl="0" eaLnBrk="0" fontAlgn="base" hangingPunct="0">
              <a:lnSpc>
                <a:spcPct val="90000"/>
              </a:lnSpc>
              <a:spcBef>
                <a:spcPct val="0"/>
              </a:spcBef>
              <a:spcAft>
                <a:spcPct val="0"/>
              </a:spcAft>
              <a:defRPr sz="4400">
                <a:solidFill>
                  <a:schemeClr val="tx1"/>
                </a:solidFill>
                <a:latin typeface="Calibri Light" pitchFamily="34" charset="0"/>
              </a:defRPr>
            </a:lvl4pPr>
            <a:lvl5pPr algn="l" rtl="0" eaLnBrk="0" fontAlgn="base" hangingPunct="0">
              <a:lnSpc>
                <a:spcPct val="90000"/>
              </a:lnSpc>
              <a:spcBef>
                <a:spcPct val="0"/>
              </a:spcBef>
              <a:spcAft>
                <a:spcPct val="0"/>
              </a:spcAft>
              <a:defRPr sz="4400">
                <a:solidFill>
                  <a:schemeClr val="tx1"/>
                </a:solidFill>
                <a:latin typeface="Calibri Light" pitchFamily="34" charset="0"/>
              </a:defRPr>
            </a:lvl5pPr>
            <a:lvl6pPr marL="457200" algn="l" rtl="0" fontAlgn="base">
              <a:lnSpc>
                <a:spcPct val="90000"/>
              </a:lnSpc>
              <a:spcBef>
                <a:spcPct val="0"/>
              </a:spcBef>
              <a:spcAft>
                <a:spcPct val="0"/>
              </a:spcAft>
              <a:defRPr sz="4400">
                <a:solidFill>
                  <a:schemeClr val="tx1"/>
                </a:solidFill>
                <a:latin typeface="Calibri Light" pitchFamily="34" charset="0"/>
              </a:defRPr>
            </a:lvl6pPr>
            <a:lvl7pPr marL="914400" algn="l" rtl="0" fontAlgn="base">
              <a:lnSpc>
                <a:spcPct val="90000"/>
              </a:lnSpc>
              <a:spcBef>
                <a:spcPct val="0"/>
              </a:spcBef>
              <a:spcAft>
                <a:spcPct val="0"/>
              </a:spcAft>
              <a:defRPr sz="4400">
                <a:solidFill>
                  <a:schemeClr val="tx1"/>
                </a:solidFill>
                <a:latin typeface="Calibri Light" pitchFamily="34" charset="0"/>
              </a:defRPr>
            </a:lvl7pPr>
            <a:lvl8pPr marL="1371600" algn="l" rtl="0" fontAlgn="base">
              <a:lnSpc>
                <a:spcPct val="90000"/>
              </a:lnSpc>
              <a:spcBef>
                <a:spcPct val="0"/>
              </a:spcBef>
              <a:spcAft>
                <a:spcPct val="0"/>
              </a:spcAft>
              <a:defRPr sz="4400">
                <a:solidFill>
                  <a:schemeClr val="tx1"/>
                </a:solidFill>
                <a:latin typeface="Calibri Light" pitchFamily="34" charset="0"/>
              </a:defRPr>
            </a:lvl8pPr>
            <a:lvl9pPr marL="1828800" algn="l" rtl="0" fontAlgn="base">
              <a:lnSpc>
                <a:spcPct val="90000"/>
              </a:lnSpc>
              <a:spcBef>
                <a:spcPct val="0"/>
              </a:spcBef>
              <a:spcAft>
                <a:spcPct val="0"/>
              </a:spcAft>
              <a:defRPr sz="4400">
                <a:solidFill>
                  <a:schemeClr val="tx1"/>
                </a:solidFill>
                <a:latin typeface="Calibri Light" pitchFamily="34" charset="0"/>
              </a:defRPr>
            </a:lvl9pPr>
          </a:lstStyle>
          <a:p>
            <a:pPr algn="ctr" eaLnBrk="1" fontAlgn="auto" hangingPunct="1">
              <a:spcAft>
                <a:spcPts val="0"/>
              </a:spcAft>
              <a:defRPr/>
            </a:pPr>
            <a:r>
              <a:rPr lang="fr-FR" sz="3200" b="1" dirty="0">
                <a:solidFill>
                  <a:schemeClr val="bg1"/>
                </a:solidFill>
                <a:latin typeface="+mn-lt"/>
              </a:rPr>
              <a:t>Géo-activation du SIS - Mise en œuvre</a:t>
            </a:r>
          </a:p>
        </p:txBody>
      </p:sp>
      <p:sp>
        <p:nvSpPr>
          <p:cNvPr id="12" name="Slide Number Placeholder 2"/>
          <p:cNvSpPr>
            <a:spLocks noGrp="1"/>
          </p:cNvSpPr>
          <p:nvPr>
            <p:ph type="sldNum" sz="quarter" idx="12"/>
          </p:nvPr>
        </p:nvSpPr>
        <p:spPr>
          <a:xfrm>
            <a:off x="7041579" y="6472238"/>
            <a:ext cx="2057400" cy="365125"/>
          </a:xfrm>
        </p:spPr>
        <p:txBody>
          <a:bodyPr/>
          <a:lstStyle/>
          <a:p>
            <a:pPr>
              <a:defRPr/>
            </a:pPr>
            <a:fld id="{8C5490D6-8476-4F9A-9D29-0EC3740DF8C6}" type="slidenum">
              <a:rPr lang="en-GB" altLang="en-US" smtClean="0"/>
              <a:pPr>
                <a:defRPr/>
              </a:pPr>
              <a:t>15</a:t>
            </a:fld>
            <a:endParaRPr lang="en-GB" altLang="en-US"/>
          </a:p>
        </p:txBody>
      </p:sp>
      <p:sp>
        <p:nvSpPr>
          <p:cNvPr id="5" name="Rectangle 4"/>
          <p:cNvSpPr/>
          <p:nvPr/>
        </p:nvSpPr>
        <p:spPr>
          <a:xfrm>
            <a:off x="3059831" y="4437112"/>
            <a:ext cx="3240361" cy="730162"/>
          </a:xfrm>
          <a:prstGeom prst="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84">
            <a:extLst>
              <a:ext uri="{FF2B5EF4-FFF2-40B4-BE49-F238E27FC236}">
                <a16:creationId xmlns:a16="http://schemas.microsoft.com/office/drawing/2014/main" id="{5C44E43C-2700-98F0-DE88-5A21FDAA87B0}"/>
              </a:ext>
            </a:extLst>
          </p:cNvPr>
          <p:cNvSpPr/>
          <p:nvPr/>
        </p:nvSpPr>
        <p:spPr>
          <a:xfrm>
            <a:off x="6420867" y="4509120"/>
            <a:ext cx="383381" cy="561975"/>
          </a:xfrm>
          <a:custGeom>
            <a:avLst/>
            <a:gdLst>
              <a:gd name="connsiteX0" fmla="*/ 373856 w 383381"/>
              <a:gd name="connsiteY0" fmla="*/ 0 h 561975"/>
              <a:gd name="connsiteX1" fmla="*/ 2381 w 383381"/>
              <a:gd name="connsiteY1" fmla="*/ 0 h 561975"/>
              <a:gd name="connsiteX2" fmla="*/ 0 w 383381"/>
              <a:gd name="connsiteY2" fmla="*/ 561975 h 561975"/>
              <a:gd name="connsiteX3" fmla="*/ 252412 w 383381"/>
              <a:gd name="connsiteY3" fmla="*/ 561975 h 561975"/>
              <a:gd name="connsiteX4" fmla="*/ 383381 w 383381"/>
              <a:gd name="connsiteY4" fmla="*/ 426243 h 561975"/>
              <a:gd name="connsiteX5" fmla="*/ 373856 w 383381"/>
              <a:gd name="connsiteY5" fmla="*/ 0 h 5619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83381" h="561975">
                <a:moveTo>
                  <a:pt x="373856" y="0"/>
                </a:moveTo>
                <a:lnTo>
                  <a:pt x="2381" y="0"/>
                </a:lnTo>
                <a:cubicBezTo>
                  <a:pt x="1587" y="187325"/>
                  <a:pt x="794" y="374650"/>
                  <a:pt x="0" y="561975"/>
                </a:cubicBezTo>
                <a:lnTo>
                  <a:pt x="252412" y="561975"/>
                </a:lnTo>
                <a:lnTo>
                  <a:pt x="383381" y="426243"/>
                </a:lnTo>
                <a:lnTo>
                  <a:pt x="373856" y="0"/>
                </a:lnTo>
                <a:close/>
              </a:path>
            </a:pathLst>
          </a:custGeom>
          <a:solidFill>
            <a:schemeClr val="bg1"/>
          </a:solidFill>
          <a:ln>
            <a:solidFill>
              <a:srgbClr val="3466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b="1"/>
          </a:p>
        </p:txBody>
      </p:sp>
      <p:sp>
        <p:nvSpPr>
          <p:cNvPr id="10" name="Isosceles Triangle 9">
            <a:extLst>
              <a:ext uri="{FF2B5EF4-FFF2-40B4-BE49-F238E27FC236}">
                <a16:creationId xmlns:a16="http://schemas.microsoft.com/office/drawing/2014/main" id="{D7007F9B-B6FF-7FDB-76B7-0116D2F4FFC4}"/>
              </a:ext>
            </a:extLst>
          </p:cNvPr>
          <p:cNvSpPr/>
          <p:nvPr/>
        </p:nvSpPr>
        <p:spPr>
          <a:xfrm rot="18875540">
            <a:off x="6623473" y="4941774"/>
            <a:ext cx="176957" cy="76200"/>
          </a:xfrm>
          <a:prstGeom prst="triangle">
            <a:avLst/>
          </a:prstGeom>
          <a:solidFill>
            <a:schemeClr val="bg1"/>
          </a:solidFill>
          <a:ln>
            <a:solidFill>
              <a:srgbClr val="3466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b="1"/>
          </a:p>
        </p:txBody>
      </p:sp>
      <p:sp>
        <p:nvSpPr>
          <p:cNvPr id="11" name="Rectangle 10">
            <a:extLst>
              <a:ext uri="{FF2B5EF4-FFF2-40B4-BE49-F238E27FC236}">
                <a16:creationId xmlns:a16="http://schemas.microsoft.com/office/drawing/2014/main" id="{FFBF39B7-6613-CC7F-0B5E-63E1311E9308}"/>
              </a:ext>
            </a:extLst>
          </p:cNvPr>
          <p:cNvSpPr/>
          <p:nvPr/>
        </p:nvSpPr>
        <p:spPr>
          <a:xfrm>
            <a:off x="6439915" y="4530549"/>
            <a:ext cx="338328" cy="381000"/>
          </a:xfrm>
          <a:prstGeom prst="rect">
            <a:avLst/>
          </a:prstGeom>
          <a:solidFill>
            <a:schemeClr val="bg1"/>
          </a:solidFill>
          <a:ln w="31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45720" rIns="45720" rtlCol="0" anchor="ctr"/>
          <a:lstStyle/>
          <a:p>
            <a:pPr algn="ctr"/>
            <a:r>
              <a:rPr lang="fr-CH" sz="600" b="1" dirty="0">
                <a:solidFill>
                  <a:schemeClr val="tx1"/>
                </a:solidFill>
              </a:rPr>
              <a:t>Annexe 6</a:t>
            </a:r>
            <a:endParaRPr lang="en-US" sz="600" b="1" dirty="0">
              <a:solidFill>
                <a:schemeClr val="tx1"/>
              </a:solidFill>
            </a:endParaRPr>
          </a:p>
        </p:txBody>
      </p:sp>
      <p:sp>
        <p:nvSpPr>
          <p:cNvPr id="3" name="Title 1">
            <a:extLst>
              <a:ext uri="{FF2B5EF4-FFF2-40B4-BE49-F238E27FC236}">
                <a16:creationId xmlns:a16="http://schemas.microsoft.com/office/drawing/2014/main" id="{40FF4C49-3550-146B-9ACC-28143E8D83CD}"/>
              </a:ext>
            </a:extLst>
          </p:cNvPr>
          <p:cNvSpPr txBox="1">
            <a:spLocks/>
          </p:cNvSpPr>
          <p:nvPr/>
        </p:nvSpPr>
        <p:spPr>
          <a:xfrm>
            <a:off x="175625" y="1067710"/>
            <a:ext cx="9169350" cy="365125"/>
          </a:xfrm>
          <a:prstGeom prst="rect">
            <a:avLst/>
          </a:prstGeom>
        </p:spPr>
        <p:txBody>
          <a:bodyPr vert="horz" lIns="91440" tIns="45720" rIns="91440" bIns="45720" rtlCol="0" anchor="ctr">
            <a:noAutofit/>
          </a:bodyPr>
          <a:lstStyle/>
          <a:p>
            <a:pPr lvl="0" eaLnBrk="1" fontAlgn="auto" hangingPunct="1">
              <a:lnSpc>
                <a:spcPct val="90000"/>
              </a:lnSpc>
              <a:spcAft>
                <a:spcPts val="0"/>
              </a:spcAft>
              <a:defRPr/>
            </a:pPr>
            <a:r>
              <a:rPr lang="en-PH" sz="2400" b="1" dirty="0" err="1">
                <a:ea typeface="Arial" charset="0"/>
              </a:rPr>
              <a:t>Etape</a:t>
            </a:r>
            <a:r>
              <a:rPr lang="en-PH" sz="2400" b="1" dirty="0">
                <a:ea typeface="Arial" charset="0"/>
              </a:rPr>
              <a:t> 3</a:t>
            </a:r>
            <a:r>
              <a:rPr lang="en-PH" sz="2400" dirty="0">
                <a:ea typeface="Arial" charset="0"/>
              </a:rPr>
              <a:t>: </a:t>
            </a:r>
            <a:r>
              <a:rPr lang="fr-FR" sz="2400" dirty="0">
                <a:ea typeface="Arial" charset="0"/>
              </a:rPr>
              <a:t>Élaborer ou modifier le plan d'action visant à géo-activer le SIS</a:t>
            </a:r>
            <a:endParaRPr lang="en-PH" sz="2400" dirty="0">
              <a:ea typeface="Arial" charset="0"/>
            </a:endParaRPr>
          </a:p>
        </p:txBody>
      </p:sp>
    </p:spTree>
    <p:extLst>
      <p:ext uri="{BB962C8B-B14F-4D97-AF65-F5344CB8AC3E}">
        <p14:creationId xmlns:p14="http://schemas.microsoft.com/office/powerpoint/2010/main" val="329460532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bwMode="auto">
          <a:xfrm>
            <a:off x="628650" y="142975"/>
            <a:ext cx="7886700" cy="693737"/>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l" rtl="0" eaLnBrk="0" fontAlgn="base" hangingPunct="0">
              <a:lnSpc>
                <a:spcPct val="90000"/>
              </a:lnSpc>
              <a:spcBef>
                <a:spcPct val="0"/>
              </a:spcBef>
              <a:spcAft>
                <a:spcPct val="0"/>
              </a:spcAft>
              <a:defRPr sz="4400"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pitchFamily="34" charset="0"/>
              </a:defRPr>
            </a:lvl2pPr>
            <a:lvl3pPr algn="l" rtl="0" eaLnBrk="0" fontAlgn="base" hangingPunct="0">
              <a:lnSpc>
                <a:spcPct val="90000"/>
              </a:lnSpc>
              <a:spcBef>
                <a:spcPct val="0"/>
              </a:spcBef>
              <a:spcAft>
                <a:spcPct val="0"/>
              </a:spcAft>
              <a:defRPr sz="4400">
                <a:solidFill>
                  <a:schemeClr val="tx1"/>
                </a:solidFill>
                <a:latin typeface="Calibri Light" pitchFamily="34" charset="0"/>
              </a:defRPr>
            </a:lvl3pPr>
            <a:lvl4pPr algn="l" rtl="0" eaLnBrk="0" fontAlgn="base" hangingPunct="0">
              <a:lnSpc>
                <a:spcPct val="90000"/>
              </a:lnSpc>
              <a:spcBef>
                <a:spcPct val="0"/>
              </a:spcBef>
              <a:spcAft>
                <a:spcPct val="0"/>
              </a:spcAft>
              <a:defRPr sz="4400">
                <a:solidFill>
                  <a:schemeClr val="tx1"/>
                </a:solidFill>
                <a:latin typeface="Calibri Light" pitchFamily="34" charset="0"/>
              </a:defRPr>
            </a:lvl4pPr>
            <a:lvl5pPr algn="l" rtl="0" eaLnBrk="0" fontAlgn="base" hangingPunct="0">
              <a:lnSpc>
                <a:spcPct val="90000"/>
              </a:lnSpc>
              <a:spcBef>
                <a:spcPct val="0"/>
              </a:spcBef>
              <a:spcAft>
                <a:spcPct val="0"/>
              </a:spcAft>
              <a:defRPr sz="4400">
                <a:solidFill>
                  <a:schemeClr val="tx1"/>
                </a:solidFill>
                <a:latin typeface="Calibri Light" pitchFamily="34" charset="0"/>
              </a:defRPr>
            </a:lvl5pPr>
            <a:lvl6pPr marL="457200" algn="l" rtl="0" fontAlgn="base">
              <a:lnSpc>
                <a:spcPct val="90000"/>
              </a:lnSpc>
              <a:spcBef>
                <a:spcPct val="0"/>
              </a:spcBef>
              <a:spcAft>
                <a:spcPct val="0"/>
              </a:spcAft>
              <a:defRPr sz="4400">
                <a:solidFill>
                  <a:schemeClr val="tx1"/>
                </a:solidFill>
                <a:latin typeface="Calibri Light" pitchFamily="34" charset="0"/>
              </a:defRPr>
            </a:lvl6pPr>
            <a:lvl7pPr marL="914400" algn="l" rtl="0" fontAlgn="base">
              <a:lnSpc>
                <a:spcPct val="90000"/>
              </a:lnSpc>
              <a:spcBef>
                <a:spcPct val="0"/>
              </a:spcBef>
              <a:spcAft>
                <a:spcPct val="0"/>
              </a:spcAft>
              <a:defRPr sz="4400">
                <a:solidFill>
                  <a:schemeClr val="tx1"/>
                </a:solidFill>
                <a:latin typeface="Calibri Light" pitchFamily="34" charset="0"/>
              </a:defRPr>
            </a:lvl7pPr>
            <a:lvl8pPr marL="1371600" algn="l" rtl="0" fontAlgn="base">
              <a:lnSpc>
                <a:spcPct val="90000"/>
              </a:lnSpc>
              <a:spcBef>
                <a:spcPct val="0"/>
              </a:spcBef>
              <a:spcAft>
                <a:spcPct val="0"/>
              </a:spcAft>
              <a:defRPr sz="4400">
                <a:solidFill>
                  <a:schemeClr val="tx1"/>
                </a:solidFill>
                <a:latin typeface="Calibri Light" pitchFamily="34" charset="0"/>
              </a:defRPr>
            </a:lvl8pPr>
            <a:lvl9pPr marL="1828800" algn="l" rtl="0" fontAlgn="base">
              <a:lnSpc>
                <a:spcPct val="90000"/>
              </a:lnSpc>
              <a:spcBef>
                <a:spcPct val="0"/>
              </a:spcBef>
              <a:spcAft>
                <a:spcPct val="0"/>
              </a:spcAft>
              <a:defRPr sz="4400">
                <a:solidFill>
                  <a:schemeClr val="tx1"/>
                </a:solidFill>
                <a:latin typeface="Calibri Light" pitchFamily="34" charset="0"/>
              </a:defRPr>
            </a:lvl9pPr>
          </a:lstStyle>
          <a:p>
            <a:pPr algn="ctr" eaLnBrk="1" fontAlgn="auto" hangingPunct="1">
              <a:spcAft>
                <a:spcPts val="0"/>
              </a:spcAft>
              <a:defRPr/>
            </a:pPr>
            <a:r>
              <a:rPr lang="fr-FR" sz="3200" b="1" dirty="0">
                <a:solidFill>
                  <a:schemeClr val="bg1"/>
                </a:solidFill>
                <a:latin typeface="+mn-lt"/>
              </a:rPr>
              <a:t>Géo-activation du SIS - Mise en œuvre</a:t>
            </a:r>
          </a:p>
        </p:txBody>
      </p:sp>
      <p:sp>
        <p:nvSpPr>
          <p:cNvPr id="7" name="Title 1"/>
          <p:cNvSpPr txBox="1">
            <a:spLocks/>
          </p:cNvSpPr>
          <p:nvPr/>
        </p:nvSpPr>
        <p:spPr>
          <a:xfrm>
            <a:off x="252531" y="1556792"/>
            <a:ext cx="8916616" cy="3744415"/>
          </a:xfrm>
          <a:prstGeom prst="rect">
            <a:avLst/>
          </a:prstGeom>
        </p:spPr>
        <p:txBody>
          <a:bodyPr vert="horz" lIns="91440" tIns="45720" rIns="91440" bIns="45720" rtlCol="0" anchor="t">
            <a:noAutofit/>
          </a:bodyPr>
          <a:lstStyle/>
          <a:p>
            <a:pPr marL="358775" lvl="0" indent="-269875" eaLnBrk="1" fontAlgn="auto" hangingPunct="1">
              <a:lnSpc>
                <a:spcPct val="90000"/>
              </a:lnSpc>
              <a:spcAft>
                <a:spcPts val="1200"/>
              </a:spcAft>
              <a:defRPr/>
            </a:pPr>
            <a:r>
              <a:rPr lang="en-PH" u="sng" dirty="0">
                <a:latin typeface="+mn-lt"/>
                <a:ea typeface="Arial" charset="0"/>
              </a:rPr>
              <a:t>Objectif</a:t>
            </a:r>
            <a:r>
              <a:rPr lang="en-PH" dirty="0">
                <a:latin typeface="+mn-lt"/>
                <a:ea typeface="Arial" charset="0"/>
              </a:rPr>
              <a:t>: </a:t>
            </a:r>
            <a:r>
              <a:rPr lang="fr-FR" dirty="0">
                <a:latin typeface="+mn-lt"/>
                <a:ea typeface="Arial" charset="0"/>
              </a:rPr>
              <a:t>Élaborer ou modifier le plan d'action pour les activités identifiées à l'étape 2</a:t>
            </a:r>
          </a:p>
          <a:p>
            <a:pPr marL="358775" lvl="0" indent="-269875" eaLnBrk="1" fontAlgn="auto" hangingPunct="1">
              <a:lnSpc>
                <a:spcPct val="90000"/>
              </a:lnSpc>
              <a:spcAft>
                <a:spcPts val="1200"/>
              </a:spcAft>
              <a:defRPr/>
            </a:pPr>
            <a:r>
              <a:rPr lang="en-PH" u="sng" dirty="0" err="1">
                <a:latin typeface="+mn-lt"/>
                <a:ea typeface="Arial" charset="0"/>
              </a:rPr>
              <a:t>Livrable</a:t>
            </a:r>
            <a:r>
              <a:rPr lang="en-PH" u="sng" dirty="0">
                <a:latin typeface="+mn-lt"/>
                <a:ea typeface="Arial" charset="0"/>
              </a:rPr>
              <a:t> </a:t>
            </a:r>
            <a:r>
              <a:rPr lang="en-PH" u="sng" dirty="0" err="1">
                <a:latin typeface="+mn-lt"/>
                <a:ea typeface="Arial" charset="0"/>
              </a:rPr>
              <a:t>attendu</a:t>
            </a:r>
            <a:r>
              <a:rPr lang="en-PH" dirty="0">
                <a:latin typeface="+mn-lt"/>
                <a:ea typeface="Arial" charset="0"/>
              </a:rPr>
              <a:t>: HIS geo-enabling action plan</a:t>
            </a:r>
          </a:p>
          <a:p>
            <a:pPr marL="358775" lvl="0" indent="-269875" eaLnBrk="1" fontAlgn="auto" hangingPunct="1">
              <a:lnSpc>
                <a:spcPct val="90000"/>
              </a:lnSpc>
              <a:spcAft>
                <a:spcPts val="1200"/>
              </a:spcAft>
              <a:defRPr/>
            </a:pPr>
            <a:r>
              <a:rPr lang="fr-FR" u="sng" dirty="0">
                <a:latin typeface="+mn-lt"/>
                <a:ea typeface="Arial" charset="0"/>
              </a:rPr>
              <a:t>Durée estimée de mise en œuvre </a:t>
            </a:r>
            <a:r>
              <a:rPr lang="en-PH" dirty="0">
                <a:latin typeface="+mn-lt"/>
                <a:ea typeface="Arial" charset="0"/>
              </a:rPr>
              <a:t>: 1 </a:t>
            </a:r>
            <a:r>
              <a:rPr lang="en-PH" dirty="0" err="1">
                <a:latin typeface="+mn-lt"/>
                <a:ea typeface="Arial" charset="0"/>
              </a:rPr>
              <a:t>semaine</a:t>
            </a:r>
            <a:endParaRPr lang="en-PH" dirty="0">
              <a:latin typeface="+mn-lt"/>
              <a:ea typeface="Arial" charset="0"/>
            </a:endParaRPr>
          </a:p>
          <a:p>
            <a:pPr marL="358775" lvl="0" indent="-269875" eaLnBrk="1" fontAlgn="auto" hangingPunct="1">
              <a:lnSpc>
                <a:spcPct val="90000"/>
              </a:lnSpc>
              <a:spcAft>
                <a:spcPts val="1200"/>
              </a:spcAft>
              <a:defRPr/>
            </a:pPr>
            <a:r>
              <a:rPr lang="en-PH" u="sng" dirty="0" err="1">
                <a:latin typeface="+mn-lt"/>
                <a:ea typeface="Arial" charset="0"/>
              </a:rPr>
              <a:t>Quantité</a:t>
            </a:r>
            <a:r>
              <a:rPr lang="en-PH" u="sng" dirty="0">
                <a:latin typeface="+mn-lt"/>
                <a:ea typeface="Arial" charset="0"/>
              </a:rPr>
              <a:t> de </a:t>
            </a:r>
            <a:r>
              <a:rPr lang="en-PH" u="sng" dirty="0" err="1">
                <a:latin typeface="+mn-lt"/>
                <a:ea typeface="Arial" charset="0"/>
              </a:rPr>
              <a:t>ressources</a:t>
            </a:r>
            <a:r>
              <a:rPr lang="en-PH" u="sng" dirty="0">
                <a:latin typeface="+mn-lt"/>
                <a:ea typeface="Arial" charset="0"/>
              </a:rPr>
              <a:t> </a:t>
            </a:r>
            <a:r>
              <a:rPr lang="en-PH" u="sng" dirty="0" err="1">
                <a:latin typeface="+mn-lt"/>
                <a:ea typeface="Arial" charset="0"/>
              </a:rPr>
              <a:t>nécessaires</a:t>
            </a:r>
            <a:r>
              <a:rPr lang="en-PH" u="sng" dirty="0">
                <a:latin typeface="+mn-lt"/>
                <a:ea typeface="Arial" charset="0"/>
              </a:rPr>
              <a:t> </a:t>
            </a:r>
            <a:r>
              <a:rPr lang="en-PH" dirty="0">
                <a:latin typeface="+mn-lt"/>
                <a:ea typeface="Arial" charset="0"/>
              </a:rPr>
              <a:t>: </a:t>
            </a:r>
            <a:r>
              <a:rPr lang="en-PH" dirty="0" err="1">
                <a:latin typeface="+mn-lt"/>
                <a:ea typeface="Arial" charset="0"/>
              </a:rPr>
              <a:t>Limitée</a:t>
            </a:r>
            <a:endParaRPr lang="en-PH" dirty="0">
              <a:latin typeface="+mn-lt"/>
              <a:ea typeface="Arial" charset="0"/>
            </a:endParaRPr>
          </a:p>
          <a:p>
            <a:pPr marL="358775" lvl="0" indent="-269875" eaLnBrk="1" fontAlgn="auto" hangingPunct="1">
              <a:lnSpc>
                <a:spcPct val="90000"/>
              </a:lnSpc>
              <a:spcAft>
                <a:spcPts val="1200"/>
              </a:spcAft>
              <a:defRPr/>
            </a:pPr>
            <a:r>
              <a:rPr lang="en-PH" u="sng" dirty="0">
                <a:latin typeface="+mn-lt"/>
                <a:ea typeface="Arial" charset="0"/>
              </a:rPr>
              <a:t>Personne à </a:t>
            </a:r>
            <a:r>
              <a:rPr lang="en-PH" u="sng" dirty="0" err="1">
                <a:latin typeface="+mn-lt"/>
                <a:ea typeface="Arial" charset="0"/>
              </a:rPr>
              <a:t>impliquer</a:t>
            </a:r>
            <a:r>
              <a:rPr lang="en-PH" u="sng" dirty="0">
                <a:latin typeface="+mn-lt"/>
                <a:ea typeface="Arial" charset="0"/>
              </a:rPr>
              <a:t> </a:t>
            </a:r>
            <a:r>
              <a:rPr lang="fr-FR" dirty="0">
                <a:latin typeface="+mn-lt"/>
                <a:ea typeface="Arial" charset="0"/>
              </a:rPr>
              <a:t>Chef de l'unité de gestion et de technologie des données géospatiales, le cas échéant, représentants des programmes clés de santé (système d'information sanitaire, maladies transmissibles, planification, gestion des urgences et vaccination), partenaires de développement, facilitateur externe.</a:t>
            </a:r>
          </a:p>
          <a:p>
            <a:pPr marL="358775" lvl="0" indent="-269875" eaLnBrk="1" fontAlgn="auto" hangingPunct="1">
              <a:lnSpc>
                <a:spcPct val="90000"/>
              </a:lnSpc>
              <a:spcAft>
                <a:spcPts val="1200"/>
              </a:spcAft>
              <a:defRPr/>
            </a:pPr>
            <a:r>
              <a:rPr lang="en-PH" u="sng" dirty="0" err="1">
                <a:latin typeface="+mn-lt"/>
                <a:ea typeface="Arial" charset="0"/>
              </a:rPr>
              <a:t>Outil</a:t>
            </a:r>
            <a:r>
              <a:rPr lang="en-PH" u="sng" dirty="0">
                <a:latin typeface="+mn-lt"/>
                <a:ea typeface="Arial" charset="0"/>
              </a:rPr>
              <a:t> de support </a:t>
            </a:r>
            <a:r>
              <a:rPr lang="en-PH" dirty="0">
                <a:latin typeface="+mn-lt"/>
                <a:ea typeface="Arial" charset="0"/>
              </a:rPr>
              <a:t>:</a:t>
            </a:r>
          </a:p>
        </p:txBody>
      </p:sp>
      <p:sp>
        <p:nvSpPr>
          <p:cNvPr id="12" name="Slide Number Placeholder 2"/>
          <p:cNvSpPr>
            <a:spLocks noGrp="1"/>
          </p:cNvSpPr>
          <p:nvPr>
            <p:ph type="sldNum" sz="quarter" idx="12"/>
          </p:nvPr>
        </p:nvSpPr>
        <p:spPr>
          <a:xfrm>
            <a:off x="7041579" y="6472238"/>
            <a:ext cx="2057400" cy="365125"/>
          </a:xfrm>
        </p:spPr>
        <p:txBody>
          <a:bodyPr/>
          <a:lstStyle/>
          <a:p>
            <a:pPr>
              <a:defRPr/>
            </a:pPr>
            <a:fld id="{8C5490D6-8476-4F9A-9D29-0EC3740DF8C6}" type="slidenum">
              <a:rPr lang="en-GB" altLang="en-US" smtClean="0"/>
              <a:pPr>
                <a:defRPr/>
              </a:pPr>
              <a:t>16</a:t>
            </a:fld>
            <a:endParaRPr lang="en-GB" altLang="en-US"/>
          </a:p>
        </p:txBody>
      </p:sp>
      <p:pic>
        <p:nvPicPr>
          <p:cNvPr id="8" name="Picture 7">
            <a:extLst>
              <a:ext uri="{FF2B5EF4-FFF2-40B4-BE49-F238E27FC236}">
                <a16:creationId xmlns:a16="http://schemas.microsoft.com/office/drawing/2014/main" id="{60EE812B-AB18-C46C-4896-9AA73FC2658D}"/>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084082" y="4411287"/>
            <a:ext cx="3392630" cy="2303738"/>
          </a:xfrm>
          <a:prstGeom prst="rect">
            <a:avLst/>
          </a:prstGeom>
        </p:spPr>
      </p:pic>
      <p:sp>
        <p:nvSpPr>
          <p:cNvPr id="3" name="TextBox 2">
            <a:extLst>
              <a:ext uri="{FF2B5EF4-FFF2-40B4-BE49-F238E27FC236}">
                <a16:creationId xmlns:a16="http://schemas.microsoft.com/office/drawing/2014/main" id="{DBBF31B3-9A39-3B44-686E-997F448EF39E}"/>
              </a:ext>
            </a:extLst>
          </p:cNvPr>
          <p:cNvSpPr txBox="1"/>
          <p:nvPr/>
        </p:nvSpPr>
        <p:spPr>
          <a:xfrm>
            <a:off x="281131" y="4737982"/>
            <a:ext cx="4140622" cy="840230"/>
          </a:xfrm>
          <a:prstGeom prst="rect">
            <a:avLst/>
          </a:prstGeom>
          <a:noFill/>
        </p:spPr>
        <p:txBody>
          <a:bodyPr wrap="square">
            <a:spAutoFit/>
          </a:bodyPr>
          <a:lstStyle/>
          <a:p>
            <a:pPr marL="355600" lvl="0" indent="-266700" eaLnBrk="1" fontAlgn="auto" hangingPunct="1">
              <a:lnSpc>
                <a:spcPct val="90000"/>
              </a:lnSpc>
              <a:spcAft>
                <a:spcPts val="1200"/>
              </a:spcAft>
              <a:defRPr/>
            </a:pPr>
            <a:r>
              <a:rPr lang="en-PH" dirty="0">
                <a:latin typeface="+mn-lt"/>
                <a:ea typeface="Arial" charset="0"/>
              </a:rPr>
              <a:t>a. </a:t>
            </a:r>
            <a:r>
              <a:rPr lang="fr-FR" dirty="0">
                <a:latin typeface="+mn-lt"/>
                <a:ea typeface="Arial" charset="0"/>
              </a:rPr>
              <a:t>Exemple de plan d'action (Annexe 6 de la boîte à outils pour la géo-activation du SIS) </a:t>
            </a:r>
            <a:endParaRPr lang="en-PH" dirty="0">
              <a:latin typeface="+mn-lt"/>
              <a:ea typeface="Arial" charset="0"/>
            </a:endParaRPr>
          </a:p>
        </p:txBody>
      </p:sp>
      <p:sp>
        <p:nvSpPr>
          <p:cNvPr id="6" name="Title 1">
            <a:extLst>
              <a:ext uri="{FF2B5EF4-FFF2-40B4-BE49-F238E27FC236}">
                <a16:creationId xmlns:a16="http://schemas.microsoft.com/office/drawing/2014/main" id="{F405D60D-C687-5BA5-F18A-C461A8541341}"/>
              </a:ext>
            </a:extLst>
          </p:cNvPr>
          <p:cNvSpPr txBox="1">
            <a:spLocks/>
          </p:cNvSpPr>
          <p:nvPr/>
        </p:nvSpPr>
        <p:spPr>
          <a:xfrm>
            <a:off x="175625" y="1067710"/>
            <a:ext cx="9169350" cy="365125"/>
          </a:xfrm>
          <a:prstGeom prst="rect">
            <a:avLst/>
          </a:prstGeom>
        </p:spPr>
        <p:txBody>
          <a:bodyPr vert="horz" lIns="91440" tIns="45720" rIns="91440" bIns="45720" rtlCol="0" anchor="ctr">
            <a:noAutofit/>
          </a:bodyPr>
          <a:lstStyle/>
          <a:p>
            <a:pPr lvl="0" eaLnBrk="1" fontAlgn="auto" hangingPunct="1">
              <a:lnSpc>
                <a:spcPct val="90000"/>
              </a:lnSpc>
              <a:spcAft>
                <a:spcPts val="0"/>
              </a:spcAft>
              <a:defRPr/>
            </a:pPr>
            <a:r>
              <a:rPr lang="en-PH" sz="2400" b="1" dirty="0" err="1">
                <a:ea typeface="Arial" charset="0"/>
              </a:rPr>
              <a:t>Etape</a:t>
            </a:r>
            <a:r>
              <a:rPr lang="en-PH" sz="2400" b="1" dirty="0">
                <a:ea typeface="Arial" charset="0"/>
              </a:rPr>
              <a:t> 3</a:t>
            </a:r>
            <a:r>
              <a:rPr lang="en-PH" sz="2400" dirty="0">
                <a:ea typeface="Arial" charset="0"/>
              </a:rPr>
              <a:t>: </a:t>
            </a:r>
            <a:r>
              <a:rPr lang="fr-FR" sz="2400" dirty="0">
                <a:ea typeface="Arial" charset="0"/>
              </a:rPr>
              <a:t>Élaborer ou modifier le plan d'action visant à géo-activer le SIS</a:t>
            </a:r>
            <a:endParaRPr lang="en-PH" sz="2400" dirty="0">
              <a:ea typeface="Arial" charset="0"/>
            </a:endParaRPr>
          </a:p>
        </p:txBody>
      </p:sp>
    </p:spTree>
    <p:extLst>
      <p:ext uri="{BB962C8B-B14F-4D97-AF65-F5344CB8AC3E}">
        <p14:creationId xmlns:p14="http://schemas.microsoft.com/office/powerpoint/2010/main" val="214941369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bwMode="auto">
          <a:xfrm>
            <a:off x="628650" y="142975"/>
            <a:ext cx="7886700" cy="693737"/>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l" rtl="0" eaLnBrk="0" fontAlgn="base" hangingPunct="0">
              <a:lnSpc>
                <a:spcPct val="90000"/>
              </a:lnSpc>
              <a:spcBef>
                <a:spcPct val="0"/>
              </a:spcBef>
              <a:spcAft>
                <a:spcPct val="0"/>
              </a:spcAft>
              <a:defRPr sz="4400"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pitchFamily="34" charset="0"/>
              </a:defRPr>
            </a:lvl2pPr>
            <a:lvl3pPr algn="l" rtl="0" eaLnBrk="0" fontAlgn="base" hangingPunct="0">
              <a:lnSpc>
                <a:spcPct val="90000"/>
              </a:lnSpc>
              <a:spcBef>
                <a:spcPct val="0"/>
              </a:spcBef>
              <a:spcAft>
                <a:spcPct val="0"/>
              </a:spcAft>
              <a:defRPr sz="4400">
                <a:solidFill>
                  <a:schemeClr val="tx1"/>
                </a:solidFill>
                <a:latin typeface="Calibri Light" pitchFamily="34" charset="0"/>
              </a:defRPr>
            </a:lvl3pPr>
            <a:lvl4pPr algn="l" rtl="0" eaLnBrk="0" fontAlgn="base" hangingPunct="0">
              <a:lnSpc>
                <a:spcPct val="90000"/>
              </a:lnSpc>
              <a:spcBef>
                <a:spcPct val="0"/>
              </a:spcBef>
              <a:spcAft>
                <a:spcPct val="0"/>
              </a:spcAft>
              <a:defRPr sz="4400">
                <a:solidFill>
                  <a:schemeClr val="tx1"/>
                </a:solidFill>
                <a:latin typeface="Calibri Light" pitchFamily="34" charset="0"/>
              </a:defRPr>
            </a:lvl4pPr>
            <a:lvl5pPr algn="l" rtl="0" eaLnBrk="0" fontAlgn="base" hangingPunct="0">
              <a:lnSpc>
                <a:spcPct val="90000"/>
              </a:lnSpc>
              <a:spcBef>
                <a:spcPct val="0"/>
              </a:spcBef>
              <a:spcAft>
                <a:spcPct val="0"/>
              </a:spcAft>
              <a:defRPr sz="4400">
                <a:solidFill>
                  <a:schemeClr val="tx1"/>
                </a:solidFill>
                <a:latin typeface="Calibri Light" pitchFamily="34" charset="0"/>
              </a:defRPr>
            </a:lvl5pPr>
            <a:lvl6pPr marL="457200" algn="l" rtl="0" fontAlgn="base">
              <a:lnSpc>
                <a:spcPct val="90000"/>
              </a:lnSpc>
              <a:spcBef>
                <a:spcPct val="0"/>
              </a:spcBef>
              <a:spcAft>
                <a:spcPct val="0"/>
              </a:spcAft>
              <a:defRPr sz="4400">
                <a:solidFill>
                  <a:schemeClr val="tx1"/>
                </a:solidFill>
                <a:latin typeface="Calibri Light" pitchFamily="34" charset="0"/>
              </a:defRPr>
            </a:lvl6pPr>
            <a:lvl7pPr marL="914400" algn="l" rtl="0" fontAlgn="base">
              <a:lnSpc>
                <a:spcPct val="90000"/>
              </a:lnSpc>
              <a:spcBef>
                <a:spcPct val="0"/>
              </a:spcBef>
              <a:spcAft>
                <a:spcPct val="0"/>
              </a:spcAft>
              <a:defRPr sz="4400">
                <a:solidFill>
                  <a:schemeClr val="tx1"/>
                </a:solidFill>
                <a:latin typeface="Calibri Light" pitchFamily="34" charset="0"/>
              </a:defRPr>
            </a:lvl7pPr>
            <a:lvl8pPr marL="1371600" algn="l" rtl="0" fontAlgn="base">
              <a:lnSpc>
                <a:spcPct val="90000"/>
              </a:lnSpc>
              <a:spcBef>
                <a:spcPct val="0"/>
              </a:spcBef>
              <a:spcAft>
                <a:spcPct val="0"/>
              </a:spcAft>
              <a:defRPr sz="4400">
                <a:solidFill>
                  <a:schemeClr val="tx1"/>
                </a:solidFill>
                <a:latin typeface="Calibri Light" pitchFamily="34" charset="0"/>
              </a:defRPr>
            </a:lvl8pPr>
            <a:lvl9pPr marL="1828800" algn="l" rtl="0" fontAlgn="base">
              <a:lnSpc>
                <a:spcPct val="90000"/>
              </a:lnSpc>
              <a:spcBef>
                <a:spcPct val="0"/>
              </a:spcBef>
              <a:spcAft>
                <a:spcPct val="0"/>
              </a:spcAft>
              <a:defRPr sz="4400">
                <a:solidFill>
                  <a:schemeClr val="tx1"/>
                </a:solidFill>
                <a:latin typeface="Calibri Light" pitchFamily="34" charset="0"/>
              </a:defRPr>
            </a:lvl9pPr>
          </a:lstStyle>
          <a:p>
            <a:pPr algn="ctr" eaLnBrk="1" fontAlgn="auto" hangingPunct="1">
              <a:spcAft>
                <a:spcPts val="0"/>
              </a:spcAft>
              <a:defRPr/>
            </a:pPr>
            <a:r>
              <a:rPr lang="fr-FR" sz="3200" b="1" dirty="0">
                <a:solidFill>
                  <a:schemeClr val="bg1"/>
                </a:solidFill>
                <a:latin typeface="+mn-lt"/>
              </a:rPr>
              <a:t>Géo-activation du SIS - Mise en œuvre</a:t>
            </a:r>
          </a:p>
        </p:txBody>
      </p:sp>
      <p:sp>
        <p:nvSpPr>
          <p:cNvPr id="7" name="Title 1"/>
          <p:cNvSpPr txBox="1">
            <a:spLocks/>
          </p:cNvSpPr>
          <p:nvPr/>
        </p:nvSpPr>
        <p:spPr>
          <a:xfrm>
            <a:off x="339231" y="1724975"/>
            <a:ext cx="8778196" cy="2664296"/>
          </a:xfrm>
          <a:prstGeom prst="rect">
            <a:avLst/>
          </a:prstGeom>
        </p:spPr>
        <p:txBody>
          <a:bodyPr vert="horz" lIns="91440" tIns="45720" rIns="91440" bIns="45720" rtlCol="0" anchor="t">
            <a:noAutofit/>
          </a:bodyPr>
          <a:lstStyle/>
          <a:p>
            <a:pPr lvl="0" eaLnBrk="1" fontAlgn="auto" hangingPunct="1">
              <a:lnSpc>
                <a:spcPct val="90000"/>
              </a:lnSpc>
              <a:spcAft>
                <a:spcPts val="0"/>
              </a:spcAft>
              <a:defRPr/>
            </a:pPr>
            <a:r>
              <a:rPr lang="fr-CH" dirty="0">
                <a:latin typeface="+mn-lt"/>
                <a:ea typeface="Arial" charset="0"/>
              </a:rPr>
              <a:t>Ce plan d'action doit au moins contenir: </a:t>
            </a:r>
          </a:p>
          <a:p>
            <a:pPr marL="342900" lvl="0" indent="-342900">
              <a:lnSpc>
                <a:spcPct val="115000"/>
              </a:lnSpc>
              <a:buFont typeface="Symbol" panose="05050102010706020507" pitchFamily="18" charset="2"/>
              <a:buChar char=""/>
            </a:pPr>
            <a:r>
              <a:rPr lang="fr-FR" dirty="0">
                <a:solidFill>
                  <a:srgbClr val="000000"/>
                </a:solidFill>
                <a:effectLst/>
                <a:latin typeface="+mn-lt"/>
                <a:ea typeface="Arial" panose="020B0604020202020204" pitchFamily="34" charset="0"/>
              </a:rPr>
              <a:t>La vision à long terme</a:t>
            </a:r>
            <a:endParaRPr lang="en-PH" dirty="0">
              <a:solidFill>
                <a:srgbClr val="000000"/>
              </a:solidFill>
              <a:effectLst/>
              <a:latin typeface="+mn-lt"/>
              <a:ea typeface="Arial" panose="020B0604020202020204" pitchFamily="34" charset="0"/>
            </a:endParaRPr>
          </a:p>
          <a:p>
            <a:pPr marL="342900" lvl="0" indent="-342900">
              <a:lnSpc>
                <a:spcPct val="115000"/>
              </a:lnSpc>
              <a:buFont typeface="Symbol" panose="05050102010706020507" pitchFamily="18" charset="2"/>
              <a:buChar char=""/>
            </a:pPr>
            <a:r>
              <a:rPr lang="fr-FR" dirty="0">
                <a:solidFill>
                  <a:srgbClr val="000000"/>
                </a:solidFill>
                <a:effectLst/>
                <a:latin typeface="+mn-lt"/>
                <a:ea typeface="Arial" panose="020B0604020202020204" pitchFamily="34" charset="0"/>
              </a:rPr>
              <a:t>Les objectifs à atteindre</a:t>
            </a:r>
            <a:endParaRPr lang="en-PH" dirty="0">
              <a:solidFill>
                <a:srgbClr val="000000"/>
              </a:solidFill>
              <a:effectLst/>
              <a:latin typeface="+mn-lt"/>
              <a:ea typeface="Arial" panose="020B0604020202020204" pitchFamily="34" charset="0"/>
            </a:endParaRPr>
          </a:p>
          <a:p>
            <a:pPr marL="342900" lvl="0" indent="-342900">
              <a:lnSpc>
                <a:spcPct val="115000"/>
              </a:lnSpc>
              <a:buFont typeface="Symbol" panose="05050102010706020507" pitchFamily="18" charset="2"/>
              <a:buChar char=""/>
            </a:pPr>
            <a:r>
              <a:rPr lang="fr-FR" dirty="0">
                <a:solidFill>
                  <a:srgbClr val="000000"/>
                </a:solidFill>
                <a:effectLst/>
                <a:latin typeface="+mn-lt"/>
                <a:ea typeface="Arial" panose="020B0604020202020204" pitchFamily="34" charset="0"/>
              </a:rPr>
              <a:t>Les lacunes actuelles et les stratégies définies au cours des étapes précédentes du processus de géo-activation du SIS</a:t>
            </a:r>
            <a:endParaRPr lang="en-PH" dirty="0">
              <a:solidFill>
                <a:srgbClr val="000000"/>
              </a:solidFill>
              <a:effectLst/>
              <a:latin typeface="+mn-lt"/>
              <a:ea typeface="Arial" panose="020B0604020202020204" pitchFamily="34" charset="0"/>
            </a:endParaRPr>
          </a:p>
          <a:p>
            <a:pPr marL="342900" lvl="0" indent="-342900">
              <a:lnSpc>
                <a:spcPct val="115000"/>
              </a:lnSpc>
              <a:buFont typeface="Symbol" panose="05050102010706020507" pitchFamily="18" charset="2"/>
              <a:buChar char=""/>
            </a:pPr>
            <a:r>
              <a:rPr lang="fr-FR" dirty="0">
                <a:solidFill>
                  <a:srgbClr val="000000"/>
                </a:solidFill>
                <a:effectLst/>
                <a:latin typeface="+mn-lt"/>
                <a:ea typeface="Arial" panose="020B0604020202020204" pitchFamily="34" charset="0"/>
              </a:rPr>
              <a:t>Une description des activités associées à chaque stratégie avec la mention de ce qui suit pour chacune d’entre-elles :</a:t>
            </a:r>
            <a:endParaRPr lang="en-PH" dirty="0">
              <a:solidFill>
                <a:srgbClr val="000000"/>
              </a:solidFill>
              <a:effectLst/>
              <a:latin typeface="+mn-lt"/>
              <a:ea typeface="Arial" panose="020B0604020202020204" pitchFamily="34" charset="0"/>
            </a:endParaRPr>
          </a:p>
          <a:p>
            <a:pPr marL="742950" lvl="1" indent="-285750">
              <a:lnSpc>
                <a:spcPct val="115000"/>
              </a:lnSpc>
              <a:buFont typeface="Courier New" panose="02070309020205020404" pitchFamily="49" charset="0"/>
              <a:buChar char="o"/>
            </a:pPr>
            <a:r>
              <a:rPr lang="fr-FR" dirty="0">
                <a:solidFill>
                  <a:srgbClr val="000000"/>
                </a:solidFill>
                <a:effectLst/>
                <a:latin typeface="+mn-lt"/>
                <a:ea typeface="Arial" panose="020B0604020202020204" pitchFamily="34" charset="0"/>
              </a:rPr>
              <a:t>Groupe cible</a:t>
            </a:r>
            <a:endParaRPr lang="en-PH" dirty="0">
              <a:solidFill>
                <a:srgbClr val="000000"/>
              </a:solidFill>
              <a:effectLst/>
              <a:latin typeface="+mn-lt"/>
              <a:ea typeface="Arial" panose="020B0604020202020204" pitchFamily="34" charset="0"/>
            </a:endParaRPr>
          </a:p>
          <a:p>
            <a:pPr marL="742950" lvl="1" indent="-285750">
              <a:lnSpc>
                <a:spcPct val="115000"/>
              </a:lnSpc>
              <a:buFont typeface="Courier New" panose="02070309020205020404" pitchFamily="49" charset="0"/>
              <a:buChar char="o"/>
            </a:pPr>
            <a:r>
              <a:rPr lang="fr-FR" dirty="0">
                <a:solidFill>
                  <a:srgbClr val="000000"/>
                </a:solidFill>
                <a:effectLst/>
                <a:latin typeface="+mn-lt"/>
                <a:ea typeface="Arial" panose="020B0604020202020204" pitchFamily="34" charset="0"/>
              </a:rPr>
              <a:t>Personne/entité en charge de l’activité</a:t>
            </a:r>
            <a:endParaRPr lang="en-PH" dirty="0">
              <a:solidFill>
                <a:srgbClr val="000000"/>
              </a:solidFill>
              <a:effectLst/>
              <a:latin typeface="+mn-lt"/>
              <a:ea typeface="Arial" panose="020B0604020202020204" pitchFamily="34" charset="0"/>
            </a:endParaRPr>
          </a:p>
          <a:p>
            <a:pPr marL="742950" lvl="1" indent="-285750">
              <a:lnSpc>
                <a:spcPct val="115000"/>
              </a:lnSpc>
              <a:buFont typeface="Courier New" panose="02070309020205020404" pitchFamily="49" charset="0"/>
              <a:buChar char="o"/>
            </a:pPr>
            <a:r>
              <a:rPr lang="fr-FR" dirty="0">
                <a:solidFill>
                  <a:srgbClr val="000000"/>
                </a:solidFill>
                <a:effectLst/>
                <a:latin typeface="+mn-lt"/>
                <a:ea typeface="Arial" panose="020B0604020202020204" pitchFamily="34" charset="0"/>
              </a:rPr>
              <a:t>Calendrier d’implémentation</a:t>
            </a:r>
            <a:endParaRPr lang="en-PH" dirty="0">
              <a:solidFill>
                <a:srgbClr val="000000"/>
              </a:solidFill>
              <a:effectLst/>
              <a:latin typeface="+mn-lt"/>
              <a:ea typeface="Arial" panose="020B0604020202020204" pitchFamily="34" charset="0"/>
            </a:endParaRPr>
          </a:p>
          <a:p>
            <a:pPr marL="742950" lvl="1" indent="-285750">
              <a:lnSpc>
                <a:spcPct val="115000"/>
              </a:lnSpc>
              <a:buFont typeface="Courier New" panose="02070309020205020404" pitchFamily="49" charset="0"/>
              <a:buChar char="o"/>
            </a:pPr>
            <a:r>
              <a:rPr lang="fr-FR" dirty="0">
                <a:solidFill>
                  <a:srgbClr val="000000"/>
                </a:solidFill>
                <a:effectLst/>
                <a:latin typeface="+mn-lt"/>
                <a:ea typeface="Arial" panose="020B0604020202020204" pitchFamily="34" charset="0"/>
              </a:rPr>
              <a:t>Budget</a:t>
            </a:r>
            <a:endParaRPr lang="en-PH" dirty="0">
              <a:solidFill>
                <a:srgbClr val="000000"/>
              </a:solidFill>
              <a:effectLst/>
              <a:latin typeface="+mn-lt"/>
              <a:ea typeface="Arial" panose="020B0604020202020204" pitchFamily="34" charset="0"/>
            </a:endParaRPr>
          </a:p>
          <a:p>
            <a:pPr marL="742950" lvl="1" indent="-285750">
              <a:lnSpc>
                <a:spcPct val="115000"/>
              </a:lnSpc>
              <a:buFont typeface="Courier New" panose="02070309020205020404" pitchFamily="49" charset="0"/>
              <a:buChar char="o"/>
            </a:pPr>
            <a:r>
              <a:rPr lang="fr-FR" dirty="0">
                <a:solidFill>
                  <a:srgbClr val="000000"/>
                </a:solidFill>
                <a:effectLst/>
                <a:latin typeface="+mn-lt"/>
                <a:ea typeface="Arial" panose="020B0604020202020204" pitchFamily="34" charset="0"/>
              </a:rPr>
              <a:t>Indicateur de suivit et d’évaluation</a:t>
            </a:r>
            <a:endParaRPr lang="en-PH" dirty="0">
              <a:solidFill>
                <a:srgbClr val="000000"/>
              </a:solidFill>
              <a:effectLst/>
              <a:latin typeface="+mn-lt"/>
              <a:ea typeface="Arial" panose="020B0604020202020204" pitchFamily="34" charset="0"/>
            </a:endParaRPr>
          </a:p>
        </p:txBody>
      </p:sp>
      <p:sp>
        <p:nvSpPr>
          <p:cNvPr id="12" name="Slide Number Placeholder 2"/>
          <p:cNvSpPr>
            <a:spLocks noGrp="1"/>
          </p:cNvSpPr>
          <p:nvPr>
            <p:ph type="sldNum" sz="quarter" idx="12"/>
          </p:nvPr>
        </p:nvSpPr>
        <p:spPr>
          <a:xfrm>
            <a:off x="7041579" y="6472238"/>
            <a:ext cx="2057400" cy="365125"/>
          </a:xfrm>
        </p:spPr>
        <p:txBody>
          <a:bodyPr/>
          <a:lstStyle/>
          <a:p>
            <a:pPr>
              <a:defRPr/>
            </a:pPr>
            <a:fld id="{8C5490D6-8476-4F9A-9D29-0EC3740DF8C6}" type="slidenum">
              <a:rPr lang="en-GB" altLang="en-US" smtClean="0"/>
              <a:pPr>
                <a:defRPr/>
              </a:pPr>
              <a:t>17</a:t>
            </a:fld>
            <a:endParaRPr lang="en-GB" altLang="en-US"/>
          </a:p>
        </p:txBody>
      </p:sp>
      <p:sp>
        <p:nvSpPr>
          <p:cNvPr id="9" name="Title 1"/>
          <p:cNvSpPr txBox="1">
            <a:spLocks/>
          </p:cNvSpPr>
          <p:nvPr/>
        </p:nvSpPr>
        <p:spPr>
          <a:xfrm>
            <a:off x="896751" y="5824946"/>
            <a:ext cx="8174983" cy="922378"/>
          </a:xfrm>
          <a:prstGeom prst="rect">
            <a:avLst/>
          </a:prstGeom>
        </p:spPr>
        <p:txBody>
          <a:bodyPr vert="horz" lIns="91440" tIns="45720" rIns="91440" bIns="45720" rtlCol="0" anchor="t">
            <a:noAutofit/>
          </a:bodyPr>
          <a:lstStyle/>
          <a:p>
            <a:pPr lvl="0" eaLnBrk="1" fontAlgn="auto" hangingPunct="1">
              <a:lnSpc>
                <a:spcPct val="90000"/>
              </a:lnSpc>
              <a:spcAft>
                <a:spcPts val="0"/>
              </a:spcAft>
              <a:defRPr/>
            </a:pPr>
            <a:r>
              <a:rPr lang="fr-CH" dirty="0">
                <a:latin typeface="+mn-lt"/>
                <a:ea typeface="Arial" charset="0"/>
              </a:rPr>
              <a:t>À la fin de cette troisième étape, le ministère de la santé devrait disposer d'un plan d'action clair contenant toutes les informations nécessaires à une mise en œuvre réussie.</a:t>
            </a:r>
            <a:endParaRPr kumimoji="0" lang="fr-CH" b="0" i="0" u="none" strike="noStrike" kern="1200" cap="none" spc="0" normalizeH="0" baseline="0" dirty="0">
              <a:ln>
                <a:noFill/>
              </a:ln>
              <a:effectLst/>
              <a:uLnTx/>
              <a:uFillTx/>
              <a:latin typeface="+mn-lt"/>
              <a:ea typeface="Arial" charset="0"/>
            </a:endParaRPr>
          </a:p>
        </p:txBody>
      </p:sp>
      <p:sp>
        <p:nvSpPr>
          <p:cNvPr id="11" name="Right Arrow 10"/>
          <p:cNvSpPr/>
          <p:nvPr/>
        </p:nvSpPr>
        <p:spPr>
          <a:xfrm>
            <a:off x="468313" y="5873658"/>
            <a:ext cx="388639" cy="400984"/>
          </a:xfrm>
          <a:prstGeom prst="rightArrow">
            <a:avLst/>
          </a:prstGeom>
          <a:solidFill>
            <a:srgbClr val="001C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dirty="0">
              <a:solidFill>
                <a:srgbClr val="346667"/>
              </a:solidFill>
            </a:endParaRPr>
          </a:p>
        </p:txBody>
      </p:sp>
      <p:sp>
        <p:nvSpPr>
          <p:cNvPr id="5" name="Title 1">
            <a:extLst>
              <a:ext uri="{FF2B5EF4-FFF2-40B4-BE49-F238E27FC236}">
                <a16:creationId xmlns:a16="http://schemas.microsoft.com/office/drawing/2014/main" id="{76DD7FA5-CB59-9D81-9EB0-AF99955152BD}"/>
              </a:ext>
            </a:extLst>
          </p:cNvPr>
          <p:cNvSpPr txBox="1">
            <a:spLocks/>
          </p:cNvSpPr>
          <p:nvPr/>
        </p:nvSpPr>
        <p:spPr>
          <a:xfrm>
            <a:off x="175625" y="1067710"/>
            <a:ext cx="9169350" cy="365125"/>
          </a:xfrm>
          <a:prstGeom prst="rect">
            <a:avLst/>
          </a:prstGeom>
        </p:spPr>
        <p:txBody>
          <a:bodyPr vert="horz" lIns="91440" tIns="45720" rIns="91440" bIns="45720" rtlCol="0" anchor="ctr">
            <a:noAutofit/>
          </a:bodyPr>
          <a:lstStyle/>
          <a:p>
            <a:pPr lvl="0" eaLnBrk="1" fontAlgn="auto" hangingPunct="1">
              <a:lnSpc>
                <a:spcPct val="90000"/>
              </a:lnSpc>
              <a:spcAft>
                <a:spcPts val="0"/>
              </a:spcAft>
              <a:defRPr/>
            </a:pPr>
            <a:r>
              <a:rPr lang="en-PH" sz="2400" b="1" dirty="0" err="1">
                <a:ea typeface="Arial" charset="0"/>
              </a:rPr>
              <a:t>Etape</a:t>
            </a:r>
            <a:r>
              <a:rPr lang="en-PH" sz="2400" b="1" dirty="0">
                <a:ea typeface="Arial" charset="0"/>
              </a:rPr>
              <a:t> 3</a:t>
            </a:r>
            <a:r>
              <a:rPr lang="en-PH" sz="2400" dirty="0">
                <a:ea typeface="Arial" charset="0"/>
              </a:rPr>
              <a:t>: </a:t>
            </a:r>
            <a:r>
              <a:rPr lang="fr-FR" sz="2400" dirty="0">
                <a:ea typeface="Arial" charset="0"/>
              </a:rPr>
              <a:t>Élaborer ou modifier le plan d'action visant à géo-activer le SIS</a:t>
            </a:r>
            <a:endParaRPr lang="en-PH" sz="2400" dirty="0">
              <a:ea typeface="Arial" charset="0"/>
            </a:endParaRPr>
          </a:p>
        </p:txBody>
      </p:sp>
    </p:spTree>
    <p:extLst>
      <p:ext uri="{BB962C8B-B14F-4D97-AF65-F5344CB8AC3E}">
        <p14:creationId xmlns:p14="http://schemas.microsoft.com/office/powerpoint/2010/main" val="183134747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bwMode="auto">
          <a:xfrm>
            <a:off x="628650" y="142975"/>
            <a:ext cx="7886700" cy="693737"/>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l" rtl="0" eaLnBrk="0" fontAlgn="base" hangingPunct="0">
              <a:lnSpc>
                <a:spcPct val="90000"/>
              </a:lnSpc>
              <a:spcBef>
                <a:spcPct val="0"/>
              </a:spcBef>
              <a:spcAft>
                <a:spcPct val="0"/>
              </a:spcAft>
              <a:defRPr sz="4400"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pitchFamily="34" charset="0"/>
              </a:defRPr>
            </a:lvl2pPr>
            <a:lvl3pPr algn="l" rtl="0" eaLnBrk="0" fontAlgn="base" hangingPunct="0">
              <a:lnSpc>
                <a:spcPct val="90000"/>
              </a:lnSpc>
              <a:spcBef>
                <a:spcPct val="0"/>
              </a:spcBef>
              <a:spcAft>
                <a:spcPct val="0"/>
              </a:spcAft>
              <a:defRPr sz="4400">
                <a:solidFill>
                  <a:schemeClr val="tx1"/>
                </a:solidFill>
                <a:latin typeface="Calibri Light" pitchFamily="34" charset="0"/>
              </a:defRPr>
            </a:lvl3pPr>
            <a:lvl4pPr algn="l" rtl="0" eaLnBrk="0" fontAlgn="base" hangingPunct="0">
              <a:lnSpc>
                <a:spcPct val="90000"/>
              </a:lnSpc>
              <a:spcBef>
                <a:spcPct val="0"/>
              </a:spcBef>
              <a:spcAft>
                <a:spcPct val="0"/>
              </a:spcAft>
              <a:defRPr sz="4400">
                <a:solidFill>
                  <a:schemeClr val="tx1"/>
                </a:solidFill>
                <a:latin typeface="Calibri Light" pitchFamily="34" charset="0"/>
              </a:defRPr>
            </a:lvl4pPr>
            <a:lvl5pPr algn="l" rtl="0" eaLnBrk="0" fontAlgn="base" hangingPunct="0">
              <a:lnSpc>
                <a:spcPct val="90000"/>
              </a:lnSpc>
              <a:spcBef>
                <a:spcPct val="0"/>
              </a:spcBef>
              <a:spcAft>
                <a:spcPct val="0"/>
              </a:spcAft>
              <a:defRPr sz="4400">
                <a:solidFill>
                  <a:schemeClr val="tx1"/>
                </a:solidFill>
                <a:latin typeface="Calibri Light" pitchFamily="34" charset="0"/>
              </a:defRPr>
            </a:lvl5pPr>
            <a:lvl6pPr marL="457200" algn="l" rtl="0" fontAlgn="base">
              <a:lnSpc>
                <a:spcPct val="90000"/>
              </a:lnSpc>
              <a:spcBef>
                <a:spcPct val="0"/>
              </a:spcBef>
              <a:spcAft>
                <a:spcPct val="0"/>
              </a:spcAft>
              <a:defRPr sz="4400">
                <a:solidFill>
                  <a:schemeClr val="tx1"/>
                </a:solidFill>
                <a:latin typeface="Calibri Light" pitchFamily="34" charset="0"/>
              </a:defRPr>
            </a:lvl6pPr>
            <a:lvl7pPr marL="914400" algn="l" rtl="0" fontAlgn="base">
              <a:lnSpc>
                <a:spcPct val="90000"/>
              </a:lnSpc>
              <a:spcBef>
                <a:spcPct val="0"/>
              </a:spcBef>
              <a:spcAft>
                <a:spcPct val="0"/>
              </a:spcAft>
              <a:defRPr sz="4400">
                <a:solidFill>
                  <a:schemeClr val="tx1"/>
                </a:solidFill>
                <a:latin typeface="Calibri Light" pitchFamily="34" charset="0"/>
              </a:defRPr>
            </a:lvl7pPr>
            <a:lvl8pPr marL="1371600" algn="l" rtl="0" fontAlgn="base">
              <a:lnSpc>
                <a:spcPct val="90000"/>
              </a:lnSpc>
              <a:spcBef>
                <a:spcPct val="0"/>
              </a:spcBef>
              <a:spcAft>
                <a:spcPct val="0"/>
              </a:spcAft>
              <a:defRPr sz="4400">
                <a:solidFill>
                  <a:schemeClr val="tx1"/>
                </a:solidFill>
                <a:latin typeface="Calibri Light" pitchFamily="34" charset="0"/>
              </a:defRPr>
            </a:lvl8pPr>
            <a:lvl9pPr marL="1828800" algn="l" rtl="0" fontAlgn="base">
              <a:lnSpc>
                <a:spcPct val="90000"/>
              </a:lnSpc>
              <a:spcBef>
                <a:spcPct val="0"/>
              </a:spcBef>
              <a:spcAft>
                <a:spcPct val="0"/>
              </a:spcAft>
              <a:defRPr sz="4400">
                <a:solidFill>
                  <a:schemeClr val="tx1"/>
                </a:solidFill>
                <a:latin typeface="Calibri Light" pitchFamily="34" charset="0"/>
              </a:defRPr>
            </a:lvl9pPr>
          </a:lstStyle>
          <a:p>
            <a:pPr algn="ctr" eaLnBrk="1" fontAlgn="auto" hangingPunct="1">
              <a:spcAft>
                <a:spcPts val="0"/>
              </a:spcAft>
              <a:defRPr/>
            </a:pPr>
            <a:r>
              <a:rPr lang="fr-FR" sz="3200" b="1" dirty="0">
                <a:solidFill>
                  <a:schemeClr val="bg1"/>
                </a:solidFill>
                <a:latin typeface="+mn-lt"/>
              </a:rPr>
              <a:t>Géo-activation du SIS - Mise en œuvre</a:t>
            </a:r>
          </a:p>
        </p:txBody>
      </p:sp>
      <p:sp>
        <p:nvSpPr>
          <p:cNvPr id="7" name="Title 1"/>
          <p:cNvSpPr txBox="1">
            <a:spLocks/>
          </p:cNvSpPr>
          <p:nvPr/>
        </p:nvSpPr>
        <p:spPr>
          <a:xfrm>
            <a:off x="179388" y="1484784"/>
            <a:ext cx="8778196" cy="663604"/>
          </a:xfrm>
          <a:prstGeom prst="rect">
            <a:avLst/>
          </a:prstGeom>
        </p:spPr>
        <p:txBody>
          <a:bodyPr vert="horz" lIns="91440" tIns="45720" rIns="91440" bIns="45720" rtlCol="0" anchor="t">
            <a:noAutofit/>
          </a:bodyPr>
          <a:lstStyle/>
          <a:p>
            <a:pPr lvl="0" eaLnBrk="1" fontAlgn="auto" hangingPunct="1">
              <a:lnSpc>
                <a:spcPct val="90000"/>
              </a:lnSpc>
              <a:spcAft>
                <a:spcPts val="0"/>
              </a:spcAft>
              <a:defRPr/>
            </a:pPr>
            <a:r>
              <a:rPr lang="fr-FR" dirty="0">
                <a:latin typeface="+mn-lt"/>
                <a:ea typeface="Arial" charset="0"/>
              </a:rPr>
              <a:t>L'expérience montre qu'il est important de prendre en compte les éléments suivants lors de l'élaboration du plan d'action, afin de garantir non seulement une mise en œuvre réussie mais également une durabilité à long terme :</a:t>
            </a:r>
            <a:endParaRPr lang="en-PH" dirty="0">
              <a:latin typeface="+mn-lt"/>
              <a:ea typeface="Arial" charset="0"/>
            </a:endParaRPr>
          </a:p>
        </p:txBody>
      </p:sp>
      <p:sp>
        <p:nvSpPr>
          <p:cNvPr id="12" name="Slide Number Placeholder 2"/>
          <p:cNvSpPr>
            <a:spLocks noGrp="1"/>
          </p:cNvSpPr>
          <p:nvPr>
            <p:ph type="sldNum" sz="quarter" idx="12"/>
          </p:nvPr>
        </p:nvSpPr>
        <p:spPr>
          <a:xfrm>
            <a:off x="7041579" y="6472238"/>
            <a:ext cx="2057400" cy="365125"/>
          </a:xfrm>
        </p:spPr>
        <p:txBody>
          <a:bodyPr/>
          <a:lstStyle/>
          <a:p>
            <a:pPr>
              <a:defRPr/>
            </a:pPr>
            <a:fld id="{8C5490D6-8476-4F9A-9D29-0EC3740DF8C6}" type="slidenum">
              <a:rPr lang="en-GB" altLang="en-US" smtClean="0"/>
              <a:pPr>
                <a:defRPr/>
              </a:pPr>
              <a:t>18</a:t>
            </a:fld>
            <a:endParaRPr lang="en-GB" altLang="en-US"/>
          </a:p>
        </p:txBody>
      </p:sp>
      <p:sp>
        <p:nvSpPr>
          <p:cNvPr id="8" name="Title 1"/>
          <p:cNvSpPr txBox="1">
            <a:spLocks/>
          </p:cNvSpPr>
          <p:nvPr/>
        </p:nvSpPr>
        <p:spPr>
          <a:xfrm>
            <a:off x="332559" y="2340142"/>
            <a:ext cx="8766420" cy="1997322"/>
          </a:xfrm>
          <a:prstGeom prst="rect">
            <a:avLst/>
          </a:prstGeom>
        </p:spPr>
        <p:txBody>
          <a:bodyPr vert="horz" lIns="91440" tIns="45720" rIns="91440" bIns="45720" rtlCol="0" anchor="t">
            <a:noAutofit/>
          </a:bodyPr>
          <a:lstStyle/>
          <a:p>
            <a:pPr marL="342900" lvl="0" indent="-342900" eaLnBrk="1" fontAlgn="auto" hangingPunct="1">
              <a:lnSpc>
                <a:spcPct val="90000"/>
              </a:lnSpc>
              <a:spcAft>
                <a:spcPts val="0"/>
              </a:spcAft>
              <a:buFont typeface="Arial" pitchFamily="34" charset="0"/>
              <a:buChar char="•"/>
              <a:defRPr/>
            </a:pPr>
            <a:r>
              <a:rPr lang="fr-FR" sz="1750" dirty="0">
                <a:latin typeface="+mn-lt"/>
                <a:ea typeface="Arial" charset="0"/>
              </a:rPr>
              <a:t>Assurez-vous que le plan d'action en général et les cas d'utilisation (applications) en particulier répondent aux priorités de santé publique incluses dans le plan national de santé.</a:t>
            </a:r>
          </a:p>
          <a:p>
            <a:pPr marL="342900" lvl="0" indent="-342900" eaLnBrk="1" fontAlgn="auto" hangingPunct="1">
              <a:lnSpc>
                <a:spcPct val="90000"/>
              </a:lnSpc>
              <a:spcAft>
                <a:spcPts val="0"/>
              </a:spcAft>
              <a:buFont typeface="Arial" pitchFamily="34" charset="0"/>
              <a:buChar char="•"/>
              <a:defRPr/>
            </a:pPr>
            <a:r>
              <a:rPr lang="fr-FR" sz="1750" dirty="0">
                <a:latin typeface="+mn-lt"/>
                <a:ea typeface="Arial" charset="0"/>
              </a:rPr>
              <a:t>Appuyer le plan d’action sur les plans déjà existants, en tenant compte des résultats de l'évaluation de la géo-activation du SIS.</a:t>
            </a:r>
          </a:p>
          <a:p>
            <a:pPr marL="342900" lvl="0" indent="-342900" eaLnBrk="1" fontAlgn="auto" hangingPunct="1">
              <a:lnSpc>
                <a:spcPct val="90000"/>
              </a:lnSpc>
              <a:spcAft>
                <a:spcPts val="0"/>
              </a:spcAft>
              <a:buFont typeface="Arial" pitchFamily="34" charset="0"/>
              <a:buChar char="•"/>
              <a:defRPr/>
            </a:pPr>
            <a:r>
              <a:rPr lang="fr-FR" sz="1750" dirty="0">
                <a:latin typeface="+mn-lt"/>
                <a:ea typeface="Arial" charset="0"/>
              </a:rPr>
              <a:t>Pensez à la pérennité des capacités techniques ou des atouts communs développés lors de la mise en œuvre du plan d’action.</a:t>
            </a:r>
          </a:p>
          <a:p>
            <a:pPr marL="342900" lvl="0" indent="-342900" eaLnBrk="1" fontAlgn="auto" hangingPunct="1">
              <a:lnSpc>
                <a:spcPct val="90000"/>
              </a:lnSpc>
              <a:spcAft>
                <a:spcPts val="0"/>
              </a:spcAft>
              <a:buFont typeface="Arial" pitchFamily="34" charset="0"/>
              <a:buChar char="•"/>
              <a:defRPr/>
            </a:pPr>
            <a:r>
              <a:rPr lang="fr-FR" sz="1750" dirty="0">
                <a:latin typeface="+mn-lt"/>
                <a:ea typeface="Arial" charset="0"/>
              </a:rPr>
              <a:t>Soyez aussi inclusif que possible dès le début du processus en impliquant dans le processus non seulement les programmes de santé clés identifiés lors de l'évaluation, mais également les partenaires au développement qui pourraient soutenir des projets avec une composante géo-activée ou qui seraient intéressés à le faire.</a:t>
            </a:r>
          </a:p>
          <a:p>
            <a:pPr marL="342900" lvl="0" indent="-342900" eaLnBrk="1" fontAlgn="auto" hangingPunct="1">
              <a:lnSpc>
                <a:spcPct val="90000"/>
              </a:lnSpc>
              <a:spcAft>
                <a:spcPts val="0"/>
              </a:spcAft>
              <a:buFont typeface="Arial" pitchFamily="34" charset="0"/>
              <a:buChar char="•"/>
              <a:defRPr/>
            </a:pPr>
            <a:r>
              <a:rPr lang="fr-FR" sz="1750" dirty="0">
                <a:latin typeface="+mn-lt"/>
                <a:ea typeface="Arial" charset="0"/>
              </a:rPr>
              <a:t>Tirer parti des champions locaux du ministère de la Santé qui ont compris la valeur de la géo-activation et ont une vision claire de leurs besoins en données et technologies géospatiales.</a:t>
            </a:r>
          </a:p>
          <a:p>
            <a:pPr marL="342900" lvl="0" indent="-342900" eaLnBrk="1" fontAlgn="auto" hangingPunct="1">
              <a:lnSpc>
                <a:spcPct val="90000"/>
              </a:lnSpc>
              <a:spcAft>
                <a:spcPts val="0"/>
              </a:spcAft>
              <a:buFont typeface="Arial" pitchFamily="34" charset="0"/>
              <a:buChar char="•"/>
              <a:defRPr/>
            </a:pPr>
            <a:r>
              <a:rPr lang="fr-FR" sz="1750" dirty="0">
                <a:latin typeface="+mn-lt"/>
                <a:ea typeface="Arial" charset="0"/>
              </a:rPr>
              <a:t>Ayez au moins un point focal officiellement nommé pour chaque entité du ministère de la santé et les partenaires impliqués dans la mise en œuvre du plan d'action.</a:t>
            </a:r>
          </a:p>
          <a:p>
            <a:pPr marL="342900" indent="-342900" eaLnBrk="1" fontAlgn="auto" hangingPunct="1">
              <a:lnSpc>
                <a:spcPct val="90000"/>
              </a:lnSpc>
              <a:spcAft>
                <a:spcPts val="0"/>
              </a:spcAft>
              <a:buFont typeface="Arial" pitchFamily="34" charset="0"/>
              <a:buChar char="•"/>
              <a:defRPr/>
            </a:pPr>
            <a:r>
              <a:rPr lang="fr-FR" sz="1750" dirty="0">
                <a:latin typeface="+mn-lt"/>
                <a:ea typeface="Arial" charset="0"/>
              </a:rPr>
              <a:t>Anticipez les retards inattendus dans la mise en œuvre des activités et essayez de proposer un calendrier suffisamment flexible pour absorber ces délais autant que possible.</a:t>
            </a:r>
          </a:p>
        </p:txBody>
      </p:sp>
      <p:sp>
        <p:nvSpPr>
          <p:cNvPr id="2" name="Title 1">
            <a:extLst>
              <a:ext uri="{FF2B5EF4-FFF2-40B4-BE49-F238E27FC236}">
                <a16:creationId xmlns:a16="http://schemas.microsoft.com/office/drawing/2014/main" id="{BDE7D114-9ED5-8515-4083-8BF336EBF681}"/>
              </a:ext>
            </a:extLst>
          </p:cNvPr>
          <p:cNvSpPr txBox="1">
            <a:spLocks/>
          </p:cNvSpPr>
          <p:nvPr/>
        </p:nvSpPr>
        <p:spPr>
          <a:xfrm>
            <a:off x="175625" y="1067710"/>
            <a:ext cx="9169350" cy="365125"/>
          </a:xfrm>
          <a:prstGeom prst="rect">
            <a:avLst/>
          </a:prstGeom>
        </p:spPr>
        <p:txBody>
          <a:bodyPr vert="horz" lIns="91440" tIns="45720" rIns="91440" bIns="45720" rtlCol="0" anchor="ctr">
            <a:noAutofit/>
          </a:bodyPr>
          <a:lstStyle/>
          <a:p>
            <a:pPr lvl="0" eaLnBrk="1" fontAlgn="auto" hangingPunct="1">
              <a:lnSpc>
                <a:spcPct val="90000"/>
              </a:lnSpc>
              <a:spcAft>
                <a:spcPts val="0"/>
              </a:spcAft>
              <a:defRPr/>
            </a:pPr>
            <a:r>
              <a:rPr lang="en-PH" sz="2400" b="1" dirty="0" err="1">
                <a:ea typeface="Arial" charset="0"/>
              </a:rPr>
              <a:t>Etape</a:t>
            </a:r>
            <a:r>
              <a:rPr lang="en-PH" sz="2400" b="1" dirty="0">
                <a:ea typeface="Arial" charset="0"/>
              </a:rPr>
              <a:t> 3</a:t>
            </a:r>
            <a:r>
              <a:rPr lang="en-PH" sz="2400" dirty="0">
                <a:ea typeface="Arial" charset="0"/>
              </a:rPr>
              <a:t>: </a:t>
            </a:r>
            <a:r>
              <a:rPr lang="fr-FR" sz="2400" dirty="0">
                <a:ea typeface="Arial" charset="0"/>
              </a:rPr>
              <a:t>Élaborer ou modifier le plan d'action visant à géo-activer le SIS</a:t>
            </a:r>
            <a:endParaRPr lang="en-PH" sz="2400" dirty="0">
              <a:ea typeface="Arial" charset="0"/>
            </a:endParaRPr>
          </a:p>
        </p:txBody>
      </p:sp>
    </p:spTree>
    <p:extLst>
      <p:ext uri="{BB962C8B-B14F-4D97-AF65-F5344CB8AC3E}">
        <p14:creationId xmlns:p14="http://schemas.microsoft.com/office/powerpoint/2010/main" val="238830047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bwMode="auto">
          <a:xfrm>
            <a:off x="628650" y="142975"/>
            <a:ext cx="7886700" cy="693737"/>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l" rtl="0" eaLnBrk="0" fontAlgn="base" hangingPunct="0">
              <a:lnSpc>
                <a:spcPct val="90000"/>
              </a:lnSpc>
              <a:spcBef>
                <a:spcPct val="0"/>
              </a:spcBef>
              <a:spcAft>
                <a:spcPct val="0"/>
              </a:spcAft>
              <a:defRPr sz="4400"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pitchFamily="34" charset="0"/>
              </a:defRPr>
            </a:lvl2pPr>
            <a:lvl3pPr algn="l" rtl="0" eaLnBrk="0" fontAlgn="base" hangingPunct="0">
              <a:lnSpc>
                <a:spcPct val="90000"/>
              </a:lnSpc>
              <a:spcBef>
                <a:spcPct val="0"/>
              </a:spcBef>
              <a:spcAft>
                <a:spcPct val="0"/>
              </a:spcAft>
              <a:defRPr sz="4400">
                <a:solidFill>
                  <a:schemeClr val="tx1"/>
                </a:solidFill>
                <a:latin typeface="Calibri Light" pitchFamily="34" charset="0"/>
              </a:defRPr>
            </a:lvl3pPr>
            <a:lvl4pPr algn="l" rtl="0" eaLnBrk="0" fontAlgn="base" hangingPunct="0">
              <a:lnSpc>
                <a:spcPct val="90000"/>
              </a:lnSpc>
              <a:spcBef>
                <a:spcPct val="0"/>
              </a:spcBef>
              <a:spcAft>
                <a:spcPct val="0"/>
              </a:spcAft>
              <a:defRPr sz="4400">
                <a:solidFill>
                  <a:schemeClr val="tx1"/>
                </a:solidFill>
                <a:latin typeface="Calibri Light" pitchFamily="34" charset="0"/>
              </a:defRPr>
            </a:lvl4pPr>
            <a:lvl5pPr algn="l" rtl="0" eaLnBrk="0" fontAlgn="base" hangingPunct="0">
              <a:lnSpc>
                <a:spcPct val="90000"/>
              </a:lnSpc>
              <a:spcBef>
                <a:spcPct val="0"/>
              </a:spcBef>
              <a:spcAft>
                <a:spcPct val="0"/>
              </a:spcAft>
              <a:defRPr sz="4400">
                <a:solidFill>
                  <a:schemeClr val="tx1"/>
                </a:solidFill>
                <a:latin typeface="Calibri Light" pitchFamily="34" charset="0"/>
              </a:defRPr>
            </a:lvl5pPr>
            <a:lvl6pPr marL="457200" algn="l" rtl="0" fontAlgn="base">
              <a:lnSpc>
                <a:spcPct val="90000"/>
              </a:lnSpc>
              <a:spcBef>
                <a:spcPct val="0"/>
              </a:spcBef>
              <a:spcAft>
                <a:spcPct val="0"/>
              </a:spcAft>
              <a:defRPr sz="4400">
                <a:solidFill>
                  <a:schemeClr val="tx1"/>
                </a:solidFill>
                <a:latin typeface="Calibri Light" pitchFamily="34" charset="0"/>
              </a:defRPr>
            </a:lvl6pPr>
            <a:lvl7pPr marL="914400" algn="l" rtl="0" fontAlgn="base">
              <a:lnSpc>
                <a:spcPct val="90000"/>
              </a:lnSpc>
              <a:spcBef>
                <a:spcPct val="0"/>
              </a:spcBef>
              <a:spcAft>
                <a:spcPct val="0"/>
              </a:spcAft>
              <a:defRPr sz="4400">
                <a:solidFill>
                  <a:schemeClr val="tx1"/>
                </a:solidFill>
                <a:latin typeface="Calibri Light" pitchFamily="34" charset="0"/>
              </a:defRPr>
            </a:lvl7pPr>
            <a:lvl8pPr marL="1371600" algn="l" rtl="0" fontAlgn="base">
              <a:lnSpc>
                <a:spcPct val="90000"/>
              </a:lnSpc>
              <a:spcBef>
                <a:spcPct val="0"/>
              </a:spcBef>
              <a:spcAft>
                <a:spcPct val="0"/>
              </a:spcAft>
              <a:defRPr sz="4400">
                <a:solidFill>
                  <a:schemeClr val="tx1"/>
                </a:solidFill>
                <a:latin typeface="Calibri Light" pitchFamily="34" charset="0"/>
              </a:defRPr>
            </a:lvl8pPr>
            <a:lvl9pPr marL="1828800" algn="l" rtl="0" fontAlgn="base">
              <a:lnSpc>
                <a:spcPct val="90000"/>
              </a:lnSpc>
              <a:spcBef>
                <a:spcPct val="0"/>
              </a:spcBef>
              <a:spcAft>
                <a:spcPct val="0"/>
              </a:spcAft>
              <a:defRPr sz="4400">
                <a:solidFill>
                  <a:schemeClr val="tx1"/>
                </a:solidFill>
                <a:latin typeface="Calibri Light" pitchFamily="34" charset="0"/>
              </a:defRPr>
            </a:lvl9pPr>
          </a:lstStyle>
          <a:p>
            <a:pPr algn="ctr" eaLnBrk="1" fontAlgn="auto" hangingPunct="1">
              <a:spcAft>
                <a:spcPts val="0"/>
              </a:spcAft>
              <a:defRPr/>
            </a:pPr>
            <a:r>
              <a:rPr lang="fr-FR" sz="3200" b="1" dirty="0">
                <a:solidFill>
                  <a:schemeClr val="bg1"/>
                </a:solidFill>
                <a:latin typeface="+mn-lt"/>
              </a:rPr>
              <a:t>Géo-activation du SIS - Mise en œuvre</a:t>
            </a:r>
          </a:p>
        </p:txBody>
      </p:sp>
      <p:sp>
        <p:nvSpPr>
          <p:cNvPr id="12" name="Slide Number Placeholder 2"/>
          <p:cNvSpPr>
            <a:spLocks noGrp="1"/>
          </p:cNvSpPr>
          <p:nvPr>
            <p:ph type="sldNum" sz="quarter" idx="12"/>
          </p:nvPr>
        </p:nvSpPr>
        <p:spPr>
          <a:xfrm>
            <a:off x="7041579" y="6472238"/>
            <a:ext cx="2057400" cy="365125"/>
          </a:xfrm>
        </p:spPr>
        <p:txBody>
          <a:bodyPr/>
          <a:lstStyle/>
          <a:p>
            <a:pPr>
              <a:defRPr/>
            </a:pPr>
            <a:fld id="{8C5490D6-8476-4F9A-9D29-0EC3740DF8C6}" type="slidenum">
              <a:rPr lang="en-GB" altLang="en-US" smtClean="0"/>
              <a:pPr>
                <a:defRPr/>
              </a:pPr>
              <a:t>19</a:t>
            </a:fld>
            <a:endParaRPr lang="en-GB" altLang="en-US"/>
          </a:p>
        </p:txBody>
      </p:sp>
      <p:sp>
        <p:nvSpPr>
          <p:cNvPr id="8" name="Title 1"/>
          <p:cNvSpPr txBox="1">
            <a:spLocks/>
          </p:cNvSpPr>
          <p:nvPr/>
        </p:nvSpPr>
        <p:spPr>
          <a:xfrm>
            <a:off x="379342" y="1382035"/>
            <a:ext cx="8778196" cy="4248472"/>
          </a:xfrm>
          <a:prstGeom prst="rect">
            <a:avLst/>
          </a:prstGeom>
        </p:spPr>
        <p:txBody>
          <a:bodyPr vert="horz" lIns="91440" tIns="45720" rIns="91440" bIns="45720" rtlCol="0" anchor="t">
            <a:noAutofit/>
          </a:bodyPr>
          <a:lstStyle/>
          <a:p>
            <a:pPr marL="342900" lvl="0" indent="-342900" eaLnBrk="1" fontAlgn="auto" hangingPunct="1">
              <a:lnSpc>
                <a:spcPct val="90000"/>
              </a:lnSpc>
              <a:spcAft>
                <a:spcPts val="0"/>
              </a:spcAft>
              <a:buFont typeface="Arial" pitchFamily="34" charset="0"/>
              <a:buChar char="•"/>
              <a:defRPr/>
            </a:pPr>
            <a:r>
              <a:rPr lang="fr-FR" sz="1750" dirty="0">
                <a:latin typeface="+mn-lt"/>
                <a:ea typeface="Arial" charset="0"/>
              </a:rPr>
              <a:t>Utilisez autant que possible les capacités locales (consultant national, universités, entreprises privées, etc.), non seulement parce que cela réduit les coûts, mais permet également un suivi plus étroit de la mise en œuvre et aide à résoudre les problèmes linguistiques potentiels.</a:t>
            </a:r>
          </a:p>
          <a:p>
            <a:pPr marL="342900" lvl="0" indent="-342900" eaLnBrk="1" fontAlgn="auto" hangingPunct="1">
              <a:lnSpc>
                <a:spcPct val="90000"/>
              </a:lnSpc>
              <a:spcAft>
                <a:spcPts val="0"/>
              </a:spcAft>
              <a:buFont typeface="Arial" pitchFamily="34" charset="0"/>
              <a:buChar char="•"/>
              <a:defRPr/>
            </a:pPr>
            <a:r>
              <a:rPr lang="fr-FR" sz="1750" dirty="0">
                <a:latin typeface="+mn-lt"/>
                <a:ea typeface="Arial" charset="0"/>
              </a:rPr>
              <a:t>Préférez le coaching de longue durée aux formations ponctuelles</a:t>
            </a:r>
          </a:p>
          <a:p>
            <a:pPr marL="342900" lvl="0" indent="-342900" eaLnBrk="1" fontAlgn="auto" hangingPunct="1">
              <a:lnSpc>
                <a:spcPct val="90000"/>
              </a:lnSpc>
              <a:spcAft>
                <a:spcPts val="0"/>
              </a:spcAft>
              <a:buFont typeface="Arial" pitchFamily="34" charset="0"/>
              <a:buChar char="•"/>
              <a:defRPr/>
            </a:pPr>
            <a:r>
              <a:rPr lang="fr-FR" sz="1750" dirty="0">
                <a:latin typeface="+mn-lt"/>
                <a:ea typeface="Arial" charset="0"/>
              </a:rPr>
              <a:t>Commencez par renforcer le niveau central avant le niveau sous-national afin que le niveau central serve ensuite de formateur et de point de contact pour le niveau sous-national.</a:t>
            </a:r>
          </a:p>
          <a:p>
            <a:pPr marL="342900" lvl="0" indent="-342900" eaLnBrk="1" fontAlgn="auto" hangingPunct="1">
              <a:lnSpc>
                <a:spcPct val="90000"/>
              </a:lnSpc>
              <a:spcAft>
                <a:spcPts val="0"/>
              </a:spcAft>
              <a:buFont typeface="Arial" pitchFamily="34" charset="0"/>
              <a:buChar char="•"/>
              <a:defRPr/>
            </a:pPr>
            <a:r>
              <a:rPr lang="fr-FR" sz="1750" dirty="0">
                <a:latin typeface="+mn-lt"/>
                <a:ea typeface="Arial" charset="0"/>
              </a:rPr>
              <a:t>Utilisez la mise en œuvre des cas d’utilisation (applications) comme moteur pour renforcer la capacité technique du ministère de la Santé.</a:t>
            </a:r>
          </a:p>
          <a:p>
            <a:pPr marL="342900" lvl="0" indent="-342900" eaLnBrk="1" fontAlgn="auto" hangingPunct="1">
              <a:lnSpc>
                <a:spcPct val="90000"/>
              </a:lnSpc>
              <a:spcAft>
                <a:spcPts val="0"/>
              </a:spcAft>
              <a:buFont typeface="Arial" pitchFamily="34" charset="0"/>
              <a:buChar char="•"/>
              <a:defRPr/>
            </a:pPr>
            <a:r>
              <a:rPr lang="fr-FR" sz="1750" dirty="0">
                <a:latin typeface="+mn-lt"/>
                <a:ea typeface="Arial" charset="0"/>
              </a:rPr>
              <a:t>Faite en sorte que la majorité du travail soit fait par le personnel du Ministère de la Santé avec le soutien des consultants nationaux et internationaux. Cela contribuera au renforcement de leurs capacités techniques et à l’expérience directe des problèmes potentiels liés aux données et aux processus.</a:t>
            </a:r>
          </a:p>
          <a:p>
            <a:pPr marL="342900" lvl="0" indent="-342900" eaLnBrk="1" fontAlgn="auto" hangingPunct="1">
              <a:lnSpc>
                <a:spcPct val="90000"/>
              </a:lnSpc>
              <a:spcAft>
                <a:spcPts val="0"/>
              </a:spcAft>
              <a:buFont typeface="Arial" pitchFamily="34" charset="0"/>
              <a:buChar char="•"/>
              <a:defRPr/>
            </a:pPr>
            <a:r>
              <a:rPr lang="fr-FR" sz="1750" dirty="0">
                <a:latin typeface="+mn-lt"/>
                <a:ea typeface="Arial" charset="0"/>
              </a:rPr>
              <a:t>Même si les ressources sont disponibles pour une mise en œuvre à grande échelle, il peut être préférable de mettre en œuvre le plan d'action par étapes et de ne procéder à une mise en œuvre à grande échelle qu'une fois que des capacités suffisantes auront été établies au niveau central. Cela présente également l'avantage de donner une image plus claire des activités, des ressources, du temps, etc. nécessaires pour étendre la mise en œuvre à l'ensemble du pays.</a:t>
            </a:r>
          </a:p>
          <a:p>
            <a:pPr marL="342900" lvl="0" indent="-342900" eaLnBrk="1" fontAlgn="auto" hangingPunct="1">
              <a:lnSpc>
                <a:spcPct val="90000"/>
              </a:lnSpc>
              <a:spcAft>
                <a:spcPts val="0"/>
              </a:spcAft>
              <a:buFont typeface="Arial" pitchFamily="34" charset="0"/>
              <a:buChar char="•"/>
              <a:defRPr/>
            </a:pPr>
            <a:r>
              <a:rPr lang="fr-FR" sz="1750" dirty="0">
                <a:latin typeface="+mn-lt"/>
                <a:ea typeface="Arial" charset="0"/>
              </a:rPr>
              <a:t>Ne mettez pas en œuvre un plan d'action s'étalant sur plus de 12 mois (8 à 9 pour un projet pilote) afin d'avoir la possibilité d'évaluer régulièrement et d'ajuster le plan si nécessaire.</a:t>
            </a:r>
          </a:p>
          <a:p>
            <a:pPr marL="342900" lvl="0" indent="-342900" eaLnBrk="1" fontAlgn="auto" hangingPunct="1">
              <a:lnSpc>
                <a:spcPct val="90000"/>
              </a:lnSpc>
              <a:spcAft>
                <a:spcPts val="0"/>
              </a:spcAft>
              <a:buFont typeface="Arial" pitchFamily="34" charset="0"/>
              <a:buChar char="•"/>
              <a:defRPr/>
            </a:pPr>
            <a:endParaRPr lang="en-PH" sz="1750" dirty="0">
              <a:latin typeface="+mn-lt"/>
              <a:ea typeface="Arial" charset="0"/>
            </a:endParaRPr>
          </a:p>
          <a:p>
            <a:pPr marL="342900" lvl="0" indent="-342900" eaLnBrk="1" fontAlgn="auto" hangingPunct="1">
              <a:lnSpc>
                <a:spcPct val="90000"/>
              </a:lnSpc>
              <a:spcAft>
                <a:spcPts val="0"/>
              </a:spcAft>
              <a:buFont typeface="Arial" pitchFamily="34" charset="0"/>
              <a:buChar char="•"/>
              <a:defRPr/>
            </a:pPr>
            <a:endParaRPr lang="en-PH" sz="1750" dirty="0">
              <a:latin typeface="+mn-lt"/>
              <a:ea typeface="Arial" charset="0"/>
            </a:endParaRPr>
          </a:p>
          <a:p>
            <a:pPr marL="342900" indent="-342900" eaLnBrk="1" fontAlgn="auto" hangingPunct="1">
              <a:lnSpc>
                <a:spcPct val="90000"/>
              </a:lnSpc>
              <a:spcAft>
                <a:spcPts val="0"/>
              </a:spcAft>
              <a:buFont typeface="Arial" pitchFamily="34" charset="0"/>
              <a:buChar char="•"/>
              <a:defRPr/>
            </a:pPr>
            <a:endParaRPr lang="en-PH" sz="1750" dirty="0">
              <a:latin typeface="+mn-lt"/>
              <a:ea typeface="Arial" charset="0"/>
            </a:endParaRPr>
          </a:p>
          <a:p>
            <a:pPr marL="342900" lvl="0" indent="-342900" eaLnBrk="1" fontAlgn="auto" hangingPunct="1">
              <a:lnSpc>
                <a:spcPct val="90000"/>
              </a:lnSpc>
              <a:spcAft>
                <a:spcPts val="0"/>
              </a:spcAft>
              <a:buFont typeface="Arial" pitchFamily="34" charset="0"/>
              <a:buChar char="•"/>
              <a:defRPr/>
            </a:pPr>
            <a:endParaRPr lang="en-PH" sz="1750" dirty="0">
              <a:latin typeface="+mn-lt"/>
              <a:ea typeface="Arial" charset="0"/>
            </a:endParaRPr>
          </a:p>
          <a:p>
            <a:pPr lvl="0" eaLnBrk="1" fontAlgn="auto" hangingPunct="1">
              <a:lnSpc>
                <a:spcPct val="90000"/>
              </a:lnSpc>
              <a:spcAft>
                <a:spcPts val="0"/>
              </a:spcAft>
              <a:defRPr/>
            </a:pPr>
            <a:endParaRPr lang="en-PH" sz="1750" dirty="0">
              <a:latin typeface="+mn-lt"/>
              <a:ea typeface="Arial" charset="0"/>
            </a:endParaRPr>
          </a:p>
        </p:txBody>
      </p:sp>
      <p:sp>
        <p:nvSpPr>
          <p:cNvPr id="3" name="Title 1">
            <a:extLst>
              <a:ext uri="{FF2B5EF4-FFF2-40B4-BE49-F238E27FC236}">
                <a16:creationId xmlns:a16="http://schemas.microsoft.com/office/drawing/2014/main" id="{BDB44197-7712-7DCB-649D-9D488BD9DDD1}"/>
              </a:ext>
            </a:extLst>
          </p:cNvPr>
          <p:cNvSpPr txBox="1">
            <a:spLocks/>
          </p:cNvSpPr>
          <p:nvPr/>
        </p:nvSpPr>
        <p:spPr>
          <a:xfrm>
            <a:off x="175625" y="1067710"/>
            <a:ext cx="9169350" cy="365125"/>
          </a:xfrm>
          <a:prstGeom prst="rect">
            <a:avLst/>
          </a:prstGeom>
        </p:spPr>
        <p:txBody>
          <a:bodyPr vert="horz" lIns="91440" tIns="45720" rIns="91440" bIns="45720" rtlCol="0" anchor="ctr">
            <a:noAutofit/>
          </a:bodyPr>
          <a:lstStyle/>
          <a:p>
            <a:pPr lvl="0" eaLnBrk="1" fontAlgn="auto" hangingPunct="1">
              <a:lnSpc>
                <a:spcPct val="90000"/>
              </a:lnSpc>
              <a:spcAft>
                <a:spcPts val="0"/>
              </a:spcAft>
              <a:defRPr/>
            </a:pPr>
            <a:r>
              <a:rPr lang="en-PH" sz="2400" b="1" dirty="0" err="1">
                <a:ea typeface="Arial" charset="0"/>
              </a:rPr>
              <a:t>Etape</a:t>
            </a:r>
            <a:r>
              <a:rPr lang="en-PH" sz="2400" b="1" dirty="0">
                <a:ea typeface="Arial" charset="0"/>
              </a:rPr>
              <a:t> 3</a:t>
            </a:r>
            <a:r>
              <a:rPr lang="en-PH" sz="2400" dirty="0">
                <a:ea typeface="Arial" charset="0"/>
              </a:rPr>
              <a:t>: </a:t>
            </a:r>
            <a:r>
              <a:rPr lang="fr-FR" sz="2400" dirty="0">
                <a:ea typeface="Arial" charset="0"/>
              </a:rPr>
              <a:t>Élaborer ou modifier le plan d'action visant à géo-activer le SIS</a:t>
            </a:r>
            <a:endParaRPr lang="en-PH" sz="2400" dirty="0">
              <a:ea typeface="Arial" charset="0"/>
            </a:endParaRPr>
          </a:p>
        </p:txBody>
      </p:sp>
    </p:spTree>
    <p:extLst>
      <p:ext uri="{BB962C8B-B14F-4D97-AF65-F5344CB8AC3E}">
        <p14:creationId xmlns:p14="http://schemas.microsoft.com/office/powerpoint/2010/main" val="147976201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bwMode="auto">
          <a:xfrm>
            <a:off x="651254" y="116632"/>
            <a:ext cx="7886700" cy="693737"/>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l" rtl="0" eaLnBrk="0" fontAlgn="base" hangingPunct="0">
              <a:lnSpc>
                <a:spcPct val="90000"/>
              </a:lnSpc>
              <a:spcBef>
                <a:spcPct val="0"/>
              </a:spcBef>
              <a:spcAft>
                <a:spcPct val="0"/>
              </a:spcAft>
              <a:defRPr sz="4400"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pitchFamily="34" charset="0"/>
              </a:defRPr>
            </a:lvl2pPr>
            <a:lvl3pPr algn="l" rtl="0" eaLnBrk="0" fontAlgn="base" hangingPunct="0">
              <a:lnSpc>
                <a:spcPct val="90000"/>
              </a:lnSpc>
              <a:spcBef>
                <a:spcPct val="0"/>
              </a:spcBef>
              <a:spcAft>
                <a:spcPct val="0"/>
              </a:spcAft>
              <a:defRPr sz="4400">
                <a:solidFill>
                  <a:schemeClr val="tx1"/>
                </a:solidFill>
                <a:latin typeface="Calibri Light" pitchFamily="34" charset="0"/>
              </a:defRPr>
            </a:lvl3pPr>
            <a:lvl4pPr algn="l" rtl="0" eaLnBrk="0" fontAlgn="base" hangingPunct="0">
              <a:lnSpc>
                <a:spcPct val="90000"/>
              </a:lnSpc>
              <a:spcBef>
                <a:spcPct val="0"/>
              </a:spcBef>
              <a:spcAft>
                <a:spcPct val="0"/>
              </a:spcAft>
              <a:defRPr sz="4400">
                <a:solidFill>
                  <a:schemeClr val="tx1"/>
                </a:solidFill>
                <a:latin typeface="Calibri Light" pitchFamily="34" charset="0"/>
              </a:defRPr>
            </a:lvl4pPr>
            <a:lvl5pPr algn="l" rtl="0" eaLnBrk="0" fontAlgn="base" hangingPunct="0">
              <a:lnSpc>
                <a:spcPct val="90000"/>
              </a:lnSpc>
              <a:spcBef>
                <a:spcPct val="0"/>
              </a:spcBef>
              <a:spcAft>
                <a:spcPct val="0"/>
              </a:spcAft>
              <a:defRPr sz="4400">
                <a:solidFill>
                  <a:schemeClr val="tx1"/>
                </a:solidFill>
                <a:latin typeface="Calibri Light" pitchFamily="34" charset="0"/>
              </a:defRPr>
            </a:lvl5pPr>
            <a:lvl6pPr marL="457200" algn="l" rtl="0" fontAlgn="base">
              <a:lnSpc>
                <a:spcPct val="90000"/>
              </a:lnSpc>
              <a:spcBef>
                <a:spcPct val="0"/>
              </a:spcBef>
              <a:spcAft>
                <a:spcPct val="0"/>
              </a:spcAft>
              <a:defRPr sz="4400">
                <a:solidFill>
                  <a:schemeClr val="tx1"/>
                </a:solidFill>
                <a:latin typeface="Calibri Light" pitchFamily="34" charset="0"/>
              </a:defRPr>
            </a:lvl6pPr>
            <a:lvl7pPr marL="914400" algn="l" rtl="0" fontAlgn="base">
              <a:lnSpc>
                <a:spcPct val="90000"/>
              </a:lnSpc>
              <a:spcBef>
                <a:spcPct val="0"/>
              </a:spcBef>
              <a:spcAft>
                <a:spcPct val="0"/>
              </a:spcAft>
              <a:defRPr sz="4400">
                <a:solidFill>
                  <a:schemeClr val="tx1"/>
                </a:solidFill>
                <a:latin typeface="Calibri Light" pitchFamily="34" charset="0"/>
              </a:defRPr>
            </a:lvl7pPr>
            <a:lvl8pPr marL="1371600" algn="l" rtl="0" fontAlgn="base">
              <a:lnSpc>
                <a:spcPct val="90000"/>
              </a:lnSpc>
              <a:spcBef>
                <a:spcPct val="0"/>
              </a:spcBef>
              <a:spcAft>
                <a:spcPct val="0"/>
              </a:spcAft>
              <a:defRPr sz="4400">
                <a:solidFill>
                  <a:schemeClr val="tx1"/>
                </a:solidFill>
                <a:latin typeface="Calibri Light" pitchFamily="34" charset="0"/>
              </a:defRPr>
            </a:lvl8pPr>
            <a:lvl9pPr marL="1828800" algn="l" rtl="0" fontAlgn="base">
              <a:lnSpc>
                <a:spcPct val="90000"/>
              </a:lnSpc>
              <a:spcBef>
                <a:spcPct val="0"/>
              </a:spcBef>
              <a:spcAft>
                <a:spcPct val="0"/>
              </a:spcAft>
              <a:defRPr sz="4400">
                <a:solidFill>
                  <a:schemeClr val="tx1"/>
                </a:solidFill>
                <a:latin typeface="Calibri Light" pitchFamily="34" charset="0"/>
              </a:defRPr>
            </a:lvl9pPr>
          </a:lstStyle>
          <a:p>
            <a:pPr algn="ctr" eaLnBrk="1" fontAlgn="auto" hangingPunct="1">
              <a:spcAft>
                <a:spcPts val="0"/>
              </a:spcAft>
              <a:defRPr/>
            </a:pPr>
            <a:r>
              <a:rPr lang="fr-FR" sz="3200" b="1" dirty="0">
                <a:solidFill>
                  <a:schemeClr val="bg1"/>
                </a:solidFill>
                <a:latin typeface="+mn-lt"/>
              </a:rPr>
              <a:t>Géo-activation du SIS </a:t>
            </a:r>
            <a:r>
              <a:rPr lang="en-US" sz="3200" b="1" dirty="0">
                <a:solidFill>
                  <a:schemeClr val="bg1"/>
                </a:solidFill>
                <a:latin typeface="+mn-lt"/>
              </a:rPr>
              <a:t>- Mise en œuvre</a:t>
            </a:r>
          </a:p>
        </p:txBody>
      </p:sp>
      <p:sp>
        <p:nvSpPr>
          <p:cNvPr id="7" name="Title 1"/>
          <p:cNvSpPr txBox="1">
            <a:spLocks/>
          </p:cNvSpPr>
          <p:nvPr/>
        </p:nvSpPr>
        <p:spPr>
          <a:xfrm>
            <a:off x="114284" y="1052736"/>
            <a:ext cx="8778196" cy="866712"/>
          </a:xfrm>
          <a:prstGeom prst="rect">
            <a:avLst/>
          </a:prstGeom>
        </p:spPr>
        <p:txBody>
          <a:bodyPr vert="horz" lIns="91440" tIns="45720" rIns="91440" bIns="45720" rtlCol="0" anchor="t">
            <a:noAutofit/>
          </a:bodyPr>
          <a:lstStyle/>
          <a:p>
            <a:pPr lvl="0" eaLnBrk="1" fontAlgn="auto" hangingPunct="1">
              <a:lnSpc>
                <a:spcPct val="90000"/>
              </a:lnSpc>
              <a:spcAft>
                <a:spcPts val="0"/>
              </a:spcAft>
              <a:defRPr/>
            </a:pPr>
            <a:r>
              <a:rPr lang="fr-FR" sz="2200" dirty="0">
                <a:latin typeface="+mn-lt"/>
                <a:ea typeface="Arial" charset="0"/>
              </a:rPr>
              <a:t>Pour atteindre les critères de référence du cadre de géo-activation du SIS, il faut suivre un processus en six étapes décrit dans la boîte à outils de géo-activation du SIS</a:t>
            </a:r>
            <a:r>
              <a:rPr lang="en-PH" sz="2200" dirty="0">
                <a:latin typeface="+mn-lt"/>
                <a:ea typeface="Arial" charset="0"/>
              </a:rPr>
              <a:t>:</a:t>
            </a:r>
          </a:p>
        </p:txBody>
      </p:sp>
      <p:sp>
        <p:nvSpPr>
          <p:cNvPr id="12" name="Slide Number Placeholder 2"/>
          <p:cNvSpPr>
            <a:spLocks noGrp="1"/>
          </p:cNvSpPr>
          <p:nvPr>
            <p:ph type="sldNum" sz="quarter" idx="12"/>
          </p:nvPr>
        </p:nvSpPr>
        <p:spPr>
          <a:xfrm>
            <a:off x="7041579" y="6472238"/>
            <a:ext cx="2057400" cy="365125"/>
          </a:xfrm>
        </p:spPr>
        <p:txBody>
          <a:bodyPr/>
          <a:lstStyle/>
          <a:p>
            <a:pPr>
              <a:defRPr/>
            </a:pPr>
            <a:fld id="{8C5490D6-8476-4F9A-9D29-0EC3740DF8C6}" type="slidenum">
              <a:rPr lang="en-GB" altLang="en-US" smtClean="0"/>
              <a:pPr>
                <a:defRPr/>
              </a:pPr>
              <a:t>2</a:t>
            </a:fld>
            <a:endParaRPr lang="en-GB" altLang="en-US"/>
          </a:p>
        </p:txBody>
      </p:sp>
      <p:sp>
        <p:nvSpPr>
          <p:cNvPr id="18" name="Title 1"/>
          <p:cNvSpPr txBox="1">
            <a:spLocks/>
          </p:cNvSpPr>
          <p:nvPr/>
        </p:nvSpPr>
        <p:spPr>
          <a:xfrm>
            <a:off x="403844" y="2217267"/>
            <a:ext cx="5664798" cy="4254971"/>
          </a:xfrm>
          <a:prstGeom prst="rect">
            <a:avLst/>
          </a:prstGeom>
        </p:spPr>
        <p:txBody>
          <a:bodyPr vert="horz" lIns="91440" tIns="45720" rIns="91440" bIns="45720" rtlCol="0" anchor="t">
            <a:noAutofit/>
          </a:bodyPr>
          <a:lstStyle/>
          <a:p>
            <a:pPr lvl="0" eaLnBrk="1" fontAlgn="auto" hangingPunct="1">
              <a:spcAft>
                <a:spcPts val="0"/>
              </a:spcAft>
              <a:defRPr/>
            </a:pPr>
            <a:r>
              <a:rPr lang="fr-FR" sz="2200" u="sng" dirty="0">
                <a:latin typeface="+mn-lt"/>
                <a:ea typeface="Arial" charset="0"/>
              </a:rPr>
              <a:t>Etape 1 </a:t>
            </a:r>
            <a:r>
              <a:rPr lang="fr-FR" sz="2200" dirty="0">
                <a:latin typeface="+mn-lt"/>
                <a:ea typeface="Arial" charset="0"/>
              </a:rPr>
              <a:t>: Évaluer le niveau de géo-activation du système d'information sanitaire</a:t>
            </a:r>
            <a:endParaRPr lang="en-PH" sz="2200" dirty="0">
              <a:latin typeface="+mn-lt"/>
              <a:ea typeface="Arial" charset="0"/>
            </a:endParaRPr>
          </a:p>
          <a:p>
            <a:pPr lvl="0" eaLnBrk="1" fontAlgn="auto" hangingPunct="1">
              <a:spcAft>
                <a:spcPts val="0"/>
              </a:spcAft>
              <a:defRPr/>
            </a:pPr>
            <a:r>
              <a:rPr lang="fr-FR" sz="2200" u="sng" dirty="0">
                <a:latin typeface="+mn-lt"/>
                <a:ea typeface="Arial" charset="0"/>
              </a:rPr>
              <a:t>Etape 2 </a:t>
            </a:r>
            <a:r>
              <a:rPr lang="fr-FR" sz="2200" dirty="0">
                <a:latin typeface="+mn-lt"/>
                <a:ea typeface="Arial" charset="0"/>
              </a:rPr>
              <a:t>: Définir les activités à mettre en œuvre pour combler les lacunes identifiées lors de l'évaluation</a:t>
            </a:r>
            <a:endParaRPr lang="en-PH" sz="2200" dirty="0">
              <a:latin typeface="+mn-lt"/>
              <a:ea typeface="Arial" charset="0"/>
            </a:endParaRPr>
          </a:p>
          <a:p>
            <a:pPr lvl="0" eaLnBrk="1" fontAlgn="auto" hangingPunct="1">
              <a:spcAft>
                <a:spcPts val="0"/>
              </a:spcAft>
              <a:defRPr/>
            </a:pPr>
            <a:r>
              <a:rPr lang="fr-FR" sz="2200" u="sng" dirty="0">
                <a:latin typeface="+mn-lt"/>
                <a:ea typeface="Arial" charset="0"/>
              </a:rPr>
              <a:t>Etape 3 </a:t>
            </a:r>
            <a:r>
              <a:rPr lang="fr-FR" sz="2200" dirty="0">
                <a:latin typeface="+mn-lt"/>
                <a:ea typeface="Arial" charset="0"/>
              </a:rPr>
              <a:t>: Elaborer ou modifier le plan d'action visant à géo-activer le SIS</a:t>
            </a:r>
            <a:endParaRPr lang="en-PH" sz="2200" dirty="0">
              <a:latin typeface="+mn-lt"/>
              <a:ea typeface="Arial" charset="0"/>
            </a:endParaRPr>
          </a:p>
          <a:p>
            <a:pPr lvl="0" eaLnBrk="1" fontAlgn="auto" hangingPunct="1">
              <a:spcAft>
                <a:spcPts val="0"/>
              </a:spcAft>
              <a:defRPr/>
            </a:pPr>
            <a:r>
              <a:rPr lang="fr-FR" sz="2200" u="sng" dirty="0">
                <a:latin typeface="+mn-lt"/>
                <a:ea typeface="Arial" charset="0"/>
              </a:rPr>
              <a:t>Etape 4 </a:t>
            </a:r>
            <a:r>
              <a:rPr lang="fr-FR" sz="2200" dirty="0">
                <a:latin typeface="+mn-lt"/>
                <a:ea typeface="Arial" charset="0"/>
              </a:rPr>
              <a:t>: Mise en œuvre du plan d'action</a:t>
            </a:r>
            <a:endParaRPr lang="en-PH" sz="2200" dirty="0">
              <a:latin typeface="+mn-lt"/>
              <a:ea typeface="Arial" charset="0"/>
            </a:endParaRPr>
          </a:p>
          <a:p>
            <a:pPr lvl="0" eaLnBrk="1" fontAlgn="auto" hangingPunct="1">
              <a:spcAft>
                <a:spcPts val="0"/>
              </a:spcAft>
              <a:defRPr/>
            </a:pPr>
            <a:r>
              <a:rPr lang="fr-FR" sz="2200" u="sng" dirty="0">
                <a:latin typeface="+mn-lt"/>
                <a:ea typeface="Arial" charset="0"/>
              </a:rPr>
              <a:t>Etape 5 </a:t>
            </a:r>
            <a:r>
              <a:rPr lang="fr-FR" sz="2200" dirty="0">
                <a:latin typeface="+mn-lt"/>
                <a:ea typeface="Arial" charset="0"/>
              </a:rPr>
              <a:t>: Evaluer et documenter les résultats de la mise en œuvre du plan d'action</a:t>
            </a:r>
            <a:endParaRPr lang="en-PH" sz="2200" dirty="0">
              <a:latin typeface="+mn-lt"/>
              <a:ea typeface="Arial" charset="0"/>
            </a:endParaRPr>
          </a:p>
          <a:p>
            <a:pPr lvl="0" eaLnBrk="1" fontAlgn="auto" hangingPunct="1">
              <a:spcAft>
                <a:spcPts val="0"/>
              </a:spcAft>
              <a:defRPr/>
            </a:pPr>
            <a:r>
              <a:rPr lang="fr-FR" sz="2200" u="sng" dirty="0">
                <a:latin typeface="+mn-lt"/>
                <a:ea typeface="Arial" charset="0"/>
              </a:rPr>
              <a:t>Etape 6 : </a:t>
            </a:r>
            <a:r>
              <a:rPr lang="fr-FR" sz="2200" dirty="0">
                <a:latin typeface="+mn-lt"/>
                <a:ea typeface="Arial" charset="0"/>
              </a:rPr>
              <a:t>Reprendre régulièrement à partir de l'étape 1</a:t>
            </a:r>
            <a:endParaRPr lang="en-PH" sz="2200" dirty="0">
              <a:latin typeface="+mn-lt"/>
              <a:ea typeface="Arial" charset="0"/>
            </a:endParaRPr>
          </a:p>
        </p:txBody>
      </p:sp>
      <p:pic>
        <p:nvPicPr>
          <p:cNvPr id="2" name="Picture 1">
            <a:extLst>
              <a:ext uri="{FF2B5EF4-FFF2-40B4-BE49-F238E27FC236}">
                <a16:creationId xmlns:a16="http://schemas.microsoft.com/office/drawing/2014/main" id="{88E0CBEE-EF84-ABFE-E3E7-36817792068D}"/>
              </a:ext>
            </a:extLst>
          </p:cNvPr>
          <p:cNvPicPr>
            <a:picLocks noChangeAspect="1"/>
          </p:cNvPicPr>
          <p:nvPr/>
        </p:nvPicPr>
        <p:blipFill>
          <a:blip r:embed="rId3"/>
          <a:stretch>
            <a:fillRect/>
          </a:stretch>
        </p:blipFill>
        <p:spPr>
          <a:xfrm>
            <a:off x="6221164" y="2060848"/>
            <a:ext cx="2294186" cy="3261439"/>
          </a:xfrm>
          <a:prstGeom prst="rect">
            <a:avLst/>
          </a:prstGeom>
          <a:ln>
            <a:solidFill>
              <a:schemeClr val="tx1"/>
            </a:solidFill>
          </a:ln>
        </p:spPr>
      </p:pic>
      <p:pic>
        <p:nvPicPr>
          <p:cNvPr id="3" name="Picture 2">
            <a:extLst>
              <a:ext uri="{FF2B5EF4-FFF2-40B4-BE49-F238E27FC236}">
                <a16:creationId xmlns:a16="http://schemas.microsoft.com/office/drawing/2014/main" id="{5B0EE191-5F6F-BA79-D0F2-3AA61AB50BCB}"/>
              </a:ext>
            </a:extLst>
          </p:cNvPr>
          <p:cNvPicPr>
            <a:picLocks noChangeAspect="1"/>
          </p:cNvPicPr>
          <p:nvPr/>
        </p:nvPicPr>
        <p:blipFill rotWithShape="1">
          <a:blip r:embed="rId4"/>
          <a:srcRect l="80520" t="38265" r="10441" b="47050"/>
          <a:stretch/>
        </p:blipFill>
        <p:spPr>
          <a:xfrm>
            <a:off x="8167039" y="5109370"/>
            <a:ext cx="617689" cy="556671"/>
          </a:xfrm>
          <a:prstGeom prst="rect">
            <a:avLst/>
          </a:prstGeom>
        </p:spPr>
      </p:pic>
      <p:sp>
        <p:nvSpPr>
          <p:cNvPr id="6" name="TextBox 5">
            <a:extLst>
              <a:ext uri="{FF2B5EF4-FFF2-40B4-BE49-F238E27FC236}">
                <a16:creationId xmlns:a16="http://schemas.microsoft.com/office/drawing/2014/main" id="{1A97E514-4244-989C-89E2-BDD04AAC6B4F}"/>
              </a:ext>
            </a:extLst>
          </p:cNvPr>
          <p:cNvSpPr txBox="1"/>
          <p:nvPr/>
        </p:nvSpPr>
        <p:spPr>
          <a:xfrm>
            <a:off x="6270079" y="5322287"/>
            <a:ext cx="1800200" cy="246221"/>
          </a:xfrm>
          <a:prstGeom prst="rect">
            <a:avLst/>
          </a:prstGeom>
          <a:noFill/>
        </p:spPr>
        <p:txBody>
          <a:bodyPr wrap="square">
            <a:spAutoFit/>
          </a:bodyPr>
          <a:lstStyle/>
          <a:p>
            <a:r>
              <a:rPr lang="en-US" sz="1000" dirty="0" err="1"/>
              <a:t>EN_HIS_geo-enabling_toolkit</a:t>
            </a:r>
            <a:endParaRPr lang="en-PH" sz="1000" dirty="0"/>
          </a:p>
        </p:txBody>
      </p:sp>
    </p:spTree>
    <p:extLst>
      <p:ext uri="{BB962C8B-B14F-4D97-AF65-F5344CB8AC3E}">
        <p14:creationId xmlns:p14="http://schemas.microsoft.com/office/powerpoint/2010/main" val="319216602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CC957E33-EDCB-CBD9-7549-312C06F6CA79}"/>
              </a:ext>
            </a:extLst>
          </p:cNvPr>
          <p:cNvPicPr>
            <a:picLocks noChangeAspect="1"/>
          </p:cNvPicPr>
          <p:nvPr/>
        </p:nvPicPr>
        <p:blipFill>
          <a:blip r:embed="rId3"/>
          <a:stretch>
            <a:fillRect/>
          </a:stretch>
        </p:blipFill>
        <p:spPr>
          <a:xfrm>
            <a:off x="296470" y="4628906"/>
            <a:ext cx="945165" cy="1343710"/>
          </a:xfrm>
          <a:prstGeom prst="rect">
            <a:avLst/>
          </a:prstGeom>
          <a:ln>
            <a:solidFill>
              <a:schemeClr val="tx1"/>
            </a:solidFill>
          </a:ln>
        </p:spPr>
      </p:pic>
      <p:sp>
        <p:nvSpPr>
          <p:cNvPr id="4" name="Title 1"/>
          <p:cNvSpPr txBox="1">
            <a:spLocks/>
          </p:cNvSpPr>
          <p:nvPr/>
        </p:nvSpPr>
        <p:spPr bwMode="auto">
          <a:xfrm>
            <a:off x="628650" y="142975"/>
            <a:ext cx="7886700" cy="693737"/>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l" rtl="0" eaLnBrk="0" fontAlgn="base" hangingPunct="0">
              <a:lnSpc>
                <a:spcPct val="90000"/>
              </a:lnSpc>
              <a:spcBef>
                <a:spcPct val="0"/>
              </a:spcBef>
              <a:spcAft>
                <a:spcPct val="0"/>
              </a:spcAft>
              <a:defRPr sz="4400"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pitchFamily="34" charset="0"/>
              </a:defRPr>
            </a:lvl2pPr>
            <a:lvl3pPr algn="l" rtl="0" eaLnBrk="0" fontAlgn="base" hangingPunct="0">
              <a:lnSpc>
                <a:spcPct val="90000"/>
              </a:lnSpc>
              <a:spcBef>
                <a:spcPct val="0"/>
              </a:spcBef>
              <a:spcAft>
                <a:spcPct val="0"/>
              </a:spcAft>
              <a:defRPr sz="4400">
                <a:solidFill>
                  <a:schemeClr val="tx1"/>
                </a:solidFill>
                <a:latin typeface="Calibri Light" pitchFamily="34" charset="0"/>
              </a:defRPr>
            </a:lvl3pPr>
            <a:lvl4pPr algn="l" rtl="0" eaLnBrk="0" fontAlgn="base" hangingPunct="0">
              <a:lnSpc>
                <a:spcPct val="90000"/>
              </a:lnSpc>
              <a:spcBef>
                <a:spcPct val="0"/>
              </a:spcBef>
              <a:spcAft>
                <a:spcPct val="0"/>
              </a:spcAft>
              <a:defRPr sz="4400">
                <a:solidFill>
                  <a:schemeClr val="tx1"/>
                </a:solidFill>
                <a:latin typeface="Calibri Light" pitchFamily="34" charset="0"/>
              </a:defRPr>
            </a:lvl4pPr>
            <a:lvl5pPr algn="l" rtl="0" eaLnBrk="0" fontAlgn="base" hangingPunct="0">
              <a:lnSpc>
                <a:spcPct val="90000"/>
              </a:lnSpc>
              <a:spcBef>
                <a:spcPct val="0"/>
              </a:spcBef>
              <a:spcAft>
                <a:spcPct val="0"/>
              </a:spcAft>
              <a:defRPr sz="4400">
                <a:solidFill>
                  <a:schemeClr val="tx1"/>
                </a:solidFill>
                <a:latin typeface="Calibri Light" pitchFamily="34" charset="0"/>
              </a:defRPr>
            </a:lvl5pPr>
            <a:lvl6pPr marL="457200" algn="l" rtl="0" fontAlgn="base">
              <a:lnSpc>
                <a:spcPct val="90000"/>
              </a:lnSpc>
              <a:spcBef>
                <a:spcPct val="0"/>
              </a:spcBef>
              <a:spcAft>
                <a:spcPct val="0"/>
              </a:spcAft>
              <a:defRPr sz="4400">
                <a:solidFill>
                  <a:schemeClr val="tx1"/>
                </a:solidFill>
                <a:latin typeface="Calibri Light" pitchFamily="34" charset="0"/>
              </a:defRPr>
            </a:lvl6pPr>
            <a:lvl7pPr marL="914400" algn="l" rtl="0" fontAlgn="base">
              <a:lnSpc>
                <a:spcPct val="90000"/>
              </a:lnSpc>
              <a:spcBef>
                <a:spcPct val="0"/>
              </a:spcBef>
              <a:spcAft>
                <a:spcPct val="0"/>
              </a:spcAft>
              <a:defRPr sz="4400">
                <a:solidFill>
                  <a:schemeClr val="tx1"/>
                </a:solidFill>
                <a:latin typeface="Calibri Light" pitchFamily="34" charset="0"/>
              </a:defRPr>
            </a:lvl7pPr>
            <a:lvl8pPr marL="1371600" algn="l" rtl="0" fontAlgn="base">
              <a:lnSpc>
                <a:spcPct val="90000"/>
              </a:lnSpc>
              <a:spcBef>
                <a:spcPct val="0"/>
              </a:spcBef>
              <a:spcAft>
                <a:spcPct val="0"/>
              </a:spcAft>
              <a:defRPr sz="4400">
                <a:solidFill>
                  <a:schemeClr val="tx1"/>
                </a:solidFill>
                <a:latin typeface="Calibri Light" pitchFamily="34" charset="0"/>
              </a:defRPr>
            </a:lvl8pPr>
            <a:lvl9pPr marL="1828800" algn="l" rtl="0" fontAlgn="base">
              <a:lnSpc>
                <a:spcPct val="90000"/>
              </a:lnSpc>
              <a:spcBef>
                <a:spcPct val="0"/>
              </a:spcBef>
              <a:spcAft>
                <a:spcPct val="0"/>
              </a:spcAft>
              <a:defRPr sz="4400">
                <a:solidFill>
                  <a:schemeClr val="tx1"/>
                </a:solidFill>
                <a:latin typeface="Calibri Light" pitchFamily="34" charset="0"/>
              </a:defRPr>
            </a:lvl9pPr>
          </a:lstStyle>
          <a:p>
            <a:pPr algn="ctr" eaLnBrk="1" fontAlgn="auto" hangingPunct="1">
              <a:spcAft>
                <a:spcPts val="0"/>
              </a:spcAft>
              <a:defRPr/>
            </a:pPr>
            <a:r>
              <a:rPr lang="fr-FR" sz="3200" b="1" dirty="0">
                <a:solidFill>
                  <a:schemeClr val="bg1"/>
                </a:solidFill>
                <a:latin typeface="+mn-lt"/>
              </a:rPr>
              <a:t>Géo-activation du SIS - Mise en œuvre</a:t>
            </a:r>
          </a:p>
        </p:txBody>
      </p:sp>
      <p:sp>
        <p:nvSpPr>
          <p:cNvPr id="7" name="Title 1"/>
          <p:cNvSpPr txBox="1">
            <a:spLocks/>
          </p:cNvSpPr>
          <p:nvPr/>
        </p:nvSpPr>
        <p:spPr>
          <a:xfrm>
            <a:off x="182902" y="1493482"/>
            <a:ext cx="8778196" cy="735612"/>
          </a:xfrm>
          <a:prstGeom prst="rect">
            <a:avLst/>
          </a:prstGeom>
        </p:spPr>
        <p:txBody>
          <a:bodyPr vert="horz" lIns="91440" tIns="45720" rIns="91440" bIns="45720" rtlCol="0" anchor="t">
            <a:noAutofit/>
          </a:bodyPr>
          <a:lstStyle/>
          <a:p>
            <a:pPr lvl="0" eaLnBrk="1" fontAlgn="auto" hangingPunct="1">
              <a:lnSpc>
                <a:spcPct val="90000"/>
              </a:lnSpc>
              <a:spcAft>
                <a:spcPts val="0"/>
              </a:spcAft>
              <a:defRPr/>
            </a:pPr>
            <a:r>
              <a:rPr lang="fr-FR" dirty="0">
                <a:latin typeface="+mn-lt"/>
                <a:ea typeface="Arial" charset="0"/>
              </a:rPr>
              <a:t>Le budget doit couvrir le coût des activités signalées dans le plan d'action et d'autres éléments tels que :</a:t>
            </a:r>
            <a:endParaRPr lang="en-PH" dirty="0">
              <a:latin typeface="+mn-lt"/>
              <a:ea typeface="Arial" charset="0"/>
            </a:endParaRPr>
          </a:p>
        </p:txBody>
      </p:sp>
      <p:sp>
        <p:nvSpPr>
          <p:cNvPr id="12" name="Slide Number Placeholder 2"/>
          <p:cNvSpPr>
            <a:spLocks noGrp="1"/>
          </p:cNvSpPr>
          <p:nvPr>
            <p:ph type="sldNum" sz="quarter" idx="12"/>
          </p:nvPr>
        </p:nvSpPr>
        <p:spPr>
          <a:xfrm>
            <a:off x="7041579" y="6472238"/>
            <a:ext cx="2057400" cy="365125"/>
          </a:xfrm>
        </p:spPr>
        <p:txBody>
          <a:bodyPr/>
          <a:lstStyle/>
          <a:p>
            <a:pPr>
              <a:defRPr/>
            </a:pPr>
            <a:fld id="{8C5490D6-8476-4F9A-9D29-0EC3740DF8C6}" type="slidenum">
              <a:rPr lang="en-GB" altLang="en-US" smtClean="0"/>
              <a:pPr>
                <a:defRPr/>
              </a:pPr>
              <a:t>20</a:t>
            </a:fld>
            <a:endParaRPr lang="en-GB" altLang="en-US"/>
          </a:p>
        </p:txBody>
      </p:sp>
      <p:sp>
        <p:nvSpPr>
          <p:cNvPr id="13" name="Title 1"/>
          <p:cNvSpPr txBox="1">
            <a:spLocks/>
          </p:cNvSpPr>
          <p:nvPr/>
        </p:nvSpPr>
        <p:spPr>
          <a:xfrm>
            <a:off x="346674" y="2096478"/>
            <a:ext cx="8827252" cy="2177108"/>
          </a:xfrm>
          <a:prstGeom prst="rect">
            <a:avLst/>
          </a:prstGeom>
        </p:spPr>
        <p:txBody>
          <a:bodyPr vert="horz" lIns="91440" tIns="45720" rIns="91440" bIns="45720" rtlCol="0" anchor="t">
            <a:noAutofit/>
          </a:bodyPr>
          <a:lstStyle/>
          <a:p>
            <a:pPr marL="342900" lvl="0" indent="-342900" eaLnBrk="1" fontAlgn="auto" hangingPunct="1">
              <a:lnSpc>
                <a:spcPct val="90000"/>
              </a:lnSpc>
              <a:spcAft>
                <a:spcPts val="0"/>
              </a:spcAft>
              <a:buFont typeface="Arial" pitchFamily="34" charset="0"/>
              <a:buChar char="•"/>
              <a:defRPr/>
            </a:pPr>
            <a:r>
              <a:rPr lang="fr-FR" dirty="0">
                <a:latin typeface="+mn-lt"/>
                <a:ea typeface="Arial" charset="0"/>
              </a:rPr>
              <a:t>Le salaire des consultants nationaux et internationaux ainsi que des collecteurs de données sur le terrain lorsque cela s'applique</a:t>
            </a:r>
          </a:p>
          <a:p>
            <a:pPr marL="342900" lvl="0" indent="-342900" eaLnBrk="1" fontAlgn="auto" hangingPunct="1">
              <a:lnSpc>
                <a:spcPct val="90000"/>
              </a:lnSpc>
              <a:spcAft>
                <a:spcPts val="0"/>
              </a:spcAft>
              <a:buFont typeface="Arial" pitchFamily="34" charset="0"/>
              <a:buChar char="•"/>
              <a:defRPr/>
            </a:pPr>
            <a:r>
              <a:rPr lang="fr-FR" dirty="0">
                <a:latin typeface="+mn-lt"/>
                <a:ea typeface="Arial" charset="0"/>
              </a:rPr>
              <a:t>Les déplacements du ou des consultants internationaux et, dans certains cas, nationaux</a:t>
            </a:r>
          </a:p>
          <a:p>
            <a:pPr marL="342900" lvl="0" indent="-342900" eaLnBrk="1" fontAlgn="auto" hangingPunct="1">
              <a:lnSpc>
                <a:spcPct val="90000"/>
              </a:lnSpc>
              <a:spcAft>
                <a:spcPts val="0"/>
              </a:spcAft>
              <a:buFont typeface="Arial" pitchFamily="34" charset="0"/>
              <a:buChar char="•"/>
              <a:defRPr/>
            </a:pPr>
            <a:r>
              <a:rPr lang="fr-FR" dirty="0">
                <a:latin typeface="+mn-lt"/>
                <a:ea typeface="Arial" charset="0"/>
              </a:rPr>
              <a:t>Indemnité pour le personnel du ministère de la santé assistant à la réunion, aux ateliers et à la formation s'il n'est pas situé dans la même ville ainsi que pour les collecteurs de données sur le terrain, le cas échéant.</a:t>
            </a:r>
          </a:p>
          <a:p>
            <a:pPr marL="342900" lvl="0" indent="-342900" eaLnBrk="1" fontAlgn="auto" hangingPunct="1">
              <a:lnSpc>
                <a:spcPct val="90000"/>
              </a:lnSpc>
              <a:spcAft>
                <a:spcPts val="0"/>
              </a:spcAft>
              <a:buFont typeface="Arial" pitchFamily="34" charset="0"/>
              <a:buChar char="•"/>
              <a:defRPr/>
            </a:pPr>
            <a:r>
              <a:rPr lang="fr-FR" dirty="0">
                <a:latin typeface="+mn-lt"/>
                <a:ea typeface="Arial" charset="0"/>
              </a:rPr>
              <a:t>Une bonne bande passante Internet au ministère de la santé</a:t>
            </a:r>
          </a:p>
          <a:p>
            <a:pPr marL="342900" lvl="0" indent="-342900" eaLnBrk="1" fontAlgn="auto" hangingPunct="1">
              <a:lnSpc>
                <a:spcPct val="90000"/>
              </a:lnSpc>
              <a:spcAft>
                <a:spcPts val="0"/>
              </a:spcAft>
              <a:buFont typeface="Arial" pitchFamily="34" charset="0"/>
              <a:buChar char="•"/>
              <a:defRPr/>
            </a:pPr>
            <a:r>
              <a:rPr lang="fr-FR" dirty="0">
                <a:latin typeface="+mn-lt"/>
                <a:ea typeface="Arial" charset="0"/>
              </a:rPr>
              <a:t>Drive commun en ligne (Dropbox par exemple) pour le partage de données entre les membres du groupe de travail technique</a:t>
            </a:r>
          </a:p>
        </p:txBody>
      </p:sp>
      <p:pic>
        <p:nvPicPr>
          <p:cNvPr id="6" name="Picture 5">
            <a:extLst>
              <a:ext uri="{FF2B5EF4-FFF2-40B4-BE49-F238E27FC236}">
                <a16:creationId xmlns:a16="http://schemas.microsoft.com/office/drawing/2014/main" id="{EA099DFF-EC7C-1CB5-E598-761C78847D88}"/>
              </a:ext>
            </a:extLst>
          </p:cNvPr>
          <p:cNvPicPr>
            <a:picLocks noChangeAspect="1"/>
          </p:cNvPicPr>
          <p:nvPr/>
        </p:nvPicPr>
        <p:blipFill rotWithShape="1">
          <a:blip r:embed="rId4"/>
          <a:srcRect l="80520" t="38265" r="10441" b="47050"/>
          <a:stretch/>
        </p:blipFill>
        <p:spPr>
          <a:xfrm>
            <a:off x="90812" y="5790290"/>
            <a:ext cx="456414" cy="411327"/>
          </a:xfrm>
          <a:prstGeom prst="rect">
            <a:avLst/>
          </a:prstGeom>
        </p:spPr>
      </p:pic>
      <p:sp>
        <p:nvSpPr>
          <p:cNvPr id="9" name="Title 1">
            <a:extLst>
              <a:ext uri="{FF2B5EF4-FFF2-40B4-BE49-F238E27FC236}">
                <a16:creationId xmlns:a16="http://schemas.microsoft.com/office/drawing/2014/main" id="{A2D0941B-6D5B-06C5-992B-163F1BA6486C}"/>
              </a:ext>
            </a:extLst>
          </p:cNvPr>
          <p:cNvSpPr txBox="1">
            <a:spLocks/>
          </p:cNvSpPr>
          <p:nvPr/>
        </p:nvSpPr>
        <p:spPr>
          <a:xfrm>
            <a:off x="1907704" y="5119448"/>
            <a:ext cx="2226952" cy="1595575"/>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defRPr/>
            </a:pPr>
            <a:r>
              <a:rPr lang="fr-FR" altLang="en-US" sz="1800" dirty="0">
                <a:latin typeface="+mn-lt"/>
              </a:rPr>
              <a:t>Coûts et délais pour les activités visant à renforcer l'environnement de la géo-activation</a:t>
            </a:r>
            <a:endParaRPr lang="en-PH" altLang="en-US" sz="1800" dirty="0">
              <a:latin typeface="+mn-lt"/>
            </a:endParaRPr>
          </a:p>
        </p:txBody>
      </p:sp>
      <p:sp>
        <p:nvSpPr>
          <p:cNvPr id="10" name="Right Arrow 10">
            <a:extLst>
              <a:ext uri="{FF2B5EF4-FFF2-40B4-BE49-F238E27FC236}">
                <a16:creationId xmlns:a16="http://schemas.microsoft.com/office/drawing/2014/main" id="{01F815DC-7700-99D4-8546-6EAA0AAF70C6}"/>
              </a:ext>
            </a:extLst>
          </p:cNvPr>
          <p:cNvSpPr/>
          <p:nvPr/>
        </p:nvSpPr>
        <p:spPr>
          <a:xfrm>
            <a:off x="1525276" y="5117380"/>
            <a:ext cx="388639" cy="304426"/>
          </a:xfrm>
          <a:prstGeom prst="rightArrow">
            <a:avLst/>
          </a:prstGeom>
          <a:solidFill>
            <a:srgbClr val="001C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346667"/>
              </a:solidFill>
            </a:endParaRPr>
          </a:p>
        </p:txBody>
      </p:sp>
      <p:pic>
        <p:nvPicPr>
          <p:cNvPr id="14" name="Picture 13">
            <a:extLst>
              <a:ext uri="{FF2B5EF4-FFF2-40B4-BE49-F238E27FC236}">
                <a16:creationId xmlns:a16="http://schemas.microsoft.com/office/drawing/2014/main" id="{9B394FF9-8270-56C9-901D-D1094D2ED28C}"/>
              </a:ext>
            </a:extLst>
          </p:cNvPr>
          <p:cNvPicPr>
            <a:picLocks noChangeAspect="1"/>
          </p:cNvPicPr>
          <p:nvPr/>
        </p:nvPicPr>
        <p:blipFill>
          <a:blip r:embed="rId5"/>
          <a:stretch>
            <a:fillRect/>
          </a:stretch>
        </p:blipFill>
        <p:spPr>
          <a:xfrm>
            <a:off x="4134656" y="4970793"/>
            <a:ext cx="4598860" cy="1744231"/>
          </a:xfrm>
          <a:prstGeom prst="rect">
            <a:avLst/>
          </a:prstGeom>
        </p:spPr>
      </p:pic>
      <p:pic>
        <p:nvPicPr>
          <p:cNvPr id="17" name="Picture 16">
            <a:extLst>
              <a:ext uri="{FF2B5EF4-FFF2-40B4-BE49-F238E27FC236}">
                <a16:creationId xmlns:a16="http://schemas.microsoft.com/office/drawing/2014/main" id="{2A39F06A-00A9-6912-DE5B-7C08FFADA51D}"/>
              </a:ext>
            </a:extLst>
          </p:cNvPr>
          <p:cNvPicPr>
            <a:picLocks noChangeAspect="1"/>
          </p:cNvPicPr>
          <p:nvPr/>
        </p:nvPicPr>
        <p:blipFill>
          <a:blip r:embed="rId6"/>
          <a:stretch>
            <a:fillRect/>
          </a:stretch>
        </p:blipFill>
        <p:spPr>
          <a:xfrm>
            <a:off x="1373125" y="4659314"/>
            <a:ext cx="3296110" cy="219106"/>
          </a:xfrm>
          <a:prstGeom prst="rect">
            <a:avLst/>
          </a:prstGeom>
        </p:spPr>
      </p:pic>
      <p:sp>
        <p:nvSpPr>
          <p:cNvPr id="3" name="Title 1">
            <a:extLst>
              <a:ext uri="{FF2B5EF4-FFF2-40B4-BE49-F238E27FC236}">
                <a16:creationId xmlns:a16="http://schemas.microsoft.com/office/drawing/2014/main" id="{15ACBB76-C6D9-FA99-E561-36ACE9A6DB4D}"/>
              </a:ext>
            </a:extLst>
          </p:cNvPr>
          <p:cNvSpPr txBox="1">
            <a:spLocks/>
          </p:cNvSpPr>
          <p:nvPr/>
        </p:nvSpPr>
        <p:spPr>
          <a:xfrm>
            <a:off x="175625" y="1067710"/>
            <a:ext cx="9169350" cy="365125"/>
          </a:xfrm>
          <a:prstGeom prst="rect">
            <a:avLst/>
          </a:prstGeom>
        </p:spPr>
        <p:txBody>
          <a:bodyPr vert="horz" lIns="91440" tIns="45720" rIns="91440" bIns="45720" rtlCol="0" anchor="ctr">
            <a:noAutofit/>
          </a:bodyPr>
          <a:lstStyle/>
          <a:p>
            <a:pPr lvl="0" eaLnBrk="1" fontAlgn="auto" hangingPunct="1">
              <a:lnSpc>
                <a:spcPct val="90000"/>
              </a:lnSpc>
              <a:spcAft>
                <a:spcPts val="0"/>
              </a:spcAft>
              <a:defRPr/>
            </a:pPr>
            <a:r>
              <a:rPr lang="en-PH" sz="2400" b="1" dirty="0" err="1">
                <a:ea typeface="Arial" charset="0"/>
              </a:rPr>
              <a:t>Etape</a:t>
            </a:r>
            <a:r>
              <a:rPr lang="en-PH" sz="2400" b="1" dirty="0">
                <a:ea typeface="Arial" charset="0"/>
              </a:rPr>
              <a:t> 3</a:t>
            </a:r>
            <a:r>
              <a:rPr lang="en-PH" sz="2400" dirty="0">
                <a:ea typeface="Arial" charset="0"/>
              </a:rPr>
              <a:t>: </a:t>
            </a:r>
            <a:r>
              <a:rPr lang="fr-FR" sz="2400" dirty="0">
                <a:ea typeface="Arial" charset="0"/>
              </a:rPr>
              <a:t>Élaborer ou modifier le plan d'action visant à géo-activer le SIS</a:t>
            </a:r>
            <a:endParaRPr lang="en-PH" sz="2400" dirty="0">
              <a:ea typeface="Arial" charset="0"/>
            </a:endParaRPr>
          </a:p>
        </p:txBody>
      </p:sp>
    </p:spTree>
    <p:extLst>
      <p:ext uri="{BB962C8B-B14F-4D97-AF65-F5344CB8AC3E}">
        <p14:creationId xmlns:p14="http://schemas.microsoft.com/office/powerpoint/2010/main" val="424101252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50ED8AF3-E9E0-CB10-0403-898B4DA2C00F}"/>
              </a:ext>
            </a:extLst>
          </p:cNvPr>
          <p:cNvPicPr>
            <a:picLocks noChangeAspect="1"/>
          </p:cNvPicPr>
          <p:nvPr/>
        </p:nvPicPr>
        <p:blipFill>
          <a:blip r:embed="rId3"/>
          <a:stretch>
            <a:fillRect/>
          </a:stretch>
        </p:blipFill>
        <p:spPr>
          <a:xfrm>
            <a:off x="1255047" y="1705220"/>
            <a:ext cx="7021822" cy="4739561"/>
          </a:xfrm>
          <a:prstGeom prst="rect">
            <a:avLst/>
          </a:prstGeom>
        </p:spPr>
      </p:pic>
      <p:sp>
        <p:nvSpPr>
          <p:cNvPr id="4" name="Title 1"/>
          <p:cNvSpPr txBox="1">
            <a:spLocks/>
          </p:cNvSpPr>
          <p:nvPr/>
        </p:nvSpPr>
        <p:spPr bwMode="auto">
          <a:xfrm>
            <a:off x="628650" y="142975"/>
            <a:ext cx="7886700" cy="693737"/>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l" rtl="0" eaLnBrk="0" fontAlgn="base" hangingPunct="0">
              <a:lnSpc>
                <a:spcPct val="90000"/>
              </a:lnSpc>
              <a:spcBef>
                <a:spcPct val="0"/>
              </a:spcBef>
              <a:spcAft>
                <a:spcPct val="0"/>
              </a:spcAft>
              <a:defRPr sz="4400"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pitchFamily="34" charset="0"/>
              </a:defRPr>
            </a:lvl2pPr>
            <a:lvl3pPr algn="l" rtl="0" eaLnBrk="0" fontAlgn="base" hangingPunct="0">
              <a:lnSpc>
                <a:spcPct val="90000"/>
              </a:lnSpc>
              <a:spcBef>
                <a:spcPct val="0"/>
              </a:spcBef>
              <a:spcAft>
                <a:spcPct val="0"/>
              </a:spcAft>
              <a:defRPr sz="4400">
                <a:solidFill>
                  <a:schemeClr val="tx1"/>
                </a:solidFill>
                <a:latin typeface="Calibri Light" pitchFamily="34" charset="0"/>
              </a:defRPr>
            </a:lvl3pPr>
            <a:lvl4pPr algn="l" rtl="0" eaLnBrk="0" fontAlgn="base" hangingPunct="0">
              <a:lnSpc>
                <a:spcPct val="90000"/>
              </a:lnSpc>
              <a:spcBef>
                <a:spcPct val="0"/>
              </a:spcBef>
              <a:spcAft>
                <a:spcPct val="0"/>
              </a:spcAft>
              <a:defRPr sz="4400">
                <a:solidFill>
                  <a:schemeClr val="tx1"/>
                </a:solidFill>
                <a:latin typeface="Calibri Light" pitchFamily="34" charset="0"/>
              </a:defRPr>
            </a:lvl4pPr>
            <a:lvl5pPr algn="l" rtl="0" eaLnBrk="0" fontAlgn="base" hangingPunct="0">
              <a:lnSpc>
                <a:spcPct val="90000"/>
              </a:lnSpc>
              <a:spcBef>
                <a:spcPct val="0"/>
              </a:spcBef>
              <a:spcAft>
                <a:spcPct val="0"/>
              </a:spcAft>
              <a:defRPr sz="4400">
                <a:solidFill>
                  <a:schemeClr val="tx1"/>
                </a:solidFill>
                <a:latin typeface="Calibri Light" pitchFamily="34" charset="0"/>
              </a:defRPr>
            </a:lvl5pPr>
            <a:lvl6pPr marL="457200" algn="l" rtl="0" fontAlgn="base">
              <a:lnSpc>
                <a:spcPct val="90000"/>
              </a:lnSpc>
              <a:spcBef>
                <a:spcPct val="0"/>
              </a:spcBef>
              <a:spcAft>
                <a:spcPct val="0"/>
              </a:spcAft>
              <a:defRPr sz="4400">
                <a:solidFill>
                  <a:schemeClr val="tx1"/>
                </a:solidFill>
                <a:latin typeface="Calibri Light" pitchFamily="34" charset="0"/>
              </a:defRPr>
            </a:lvl6pPr>
            <a:lvl7pPr marL="914400" algn="l" rtl="0" fontAlgn="base">
              <a:lnSpc>
                <a:spcPct val="90000"/>
              </a:lnSpc>
              <a:spcBef>
                <a:spcPct val="0"/>
              </a:spcBef>
              <a:spcAft>
                <a:spcPct val="0"/>
              </a:spcAft>
              <a:defRPr sz="4400">
                <a:solidFill>
                  <a:schemeClr val="tx1"/>
                </a:solidFill>
                <a:latin typeface="Calibri Light" pitchFamily="34" charset="0"/>
              </a:defRPr>
            </a:lvl7pPr>
            <a:lvl8pPr marL="1371600" algn="l" rtl="0" fontAlgn="base">
              <a:lnSpc>
                <a:spcPct val="90000"/>
              </a:lnSpc>
              <a:spcBef>
                <a:spcPct val="0"/>
              </a:spcBef>
              <a:spcAft>
                <a:spcPct val="0"/>
              </a:spcAft>
              <a:defRPr sz="4400">
                <a:solidFill>
                  <a:schemeClr val="tx1"/>
                </a:solidFill>
                <a:latin typeface="Calibri Light" pitchFamily="34" charset="0"/>
              </a:defRPr>
            </a:lvl8pPr>
            <a:lvl9pPr marL="1828800" algn="l" rtl="0" fontAlgn="base">
              <a:lnSpc>
                <a:spcPct val="90000"/>
              </a:lnSpc>
              <a:spcBef>
                <a:spcPct val="0"/>
              </a:spcBef>
              <a:spcAft>
                <a:spcPct val="0"/>
              </a:spcAft>
              <a:defRPr sz="4400">
                <a:solidFill>
                  <a:schemeClr val="tx1"/>
                </a:solidFill>
                <a:latin typeface="Calibri Light" pitchFamily="34" charset="0"/>
              </a:defRPr>
            </a:lvl9pPr>
          </a:lstStyle>
          <a:p>
            <a:pPr algn="ctr" eaLnBrk="1" fontAlgn="auto" hangingPunct="1">
              <a:spcAft>
                <a:spcPts val="0"/>
              </a:spcAft>
              <a:defRPr/>
            </a:pPr>
            <a:r>
              <a:rPr lang="fr-FR" sz="3200" b="1" dirty="0">
                <a:solidFill>
                  <a:schemeClr val="bg1"/>
                </a:solidFill>
                <a:latin typeface="+mn-lt"/>
              </a:rPr>
              <a:t>Géo-activation du SIS - Mise en œuvre</a:t>
            </a:r>
          </a:p>
        </p:txBody>
      </p:sp>
      <p:sp>
        <p:nvSpPr>
          <p:cNvPr id="12" name="Slide Number Placeholder 2"/>
          <p:cNvSpPr>
            <a:spLocks noGrp="1"/>
          </p:cNvSpPr>
          <p:nvPr>
            <p:ph type="sldNum" sz="quarter" idx="12"/>
          </p:nvPr>
        </p:nvSpPr>
        <p:spPr>
          <a:xfrm>
            <a:off x="7041579" y="6472238"/>
            <a:ext cx="2057400" cy="365125"/>
          </a:xfrm>
        </p:spPr>
        <p:txBody>
          <a:bodyPr/>
          <a:lstStyle/>
          <a:p>
            <a:pPr>
              <a:defRPr/>
            </a:pPr>
            <a:fld id="{8C5490D6-8476-4F9A-9D29-0EC3740DF8C6}" type="slidenum">
              <a:rPr lang="en-GB" altLang="en-US" smtClean="0"/>
              <a:pPr>
                <a:defRPr/>
              </a:pPr>
              <a:t>21</a:t>
            </a:fld>
            <a:endParaRPr lang="en-GB" altLang="en-US"/>
          </a:p>
        </p:txBody>
      </p:sp>
      <p:sp>
        <p:nvSpPr>
          <p:cNvPr id="5" name="Rectangle 4"/>
          <p:cNvSpPr/>
          <p:nvPr/>
        </p:nvSpPr>
        <p:spPr>
          <a:xfrm>
            <a:off x="3059832" y="5229200"/>
            <a:ext cx="3240360" cy="586146"/>
          </a:xfrm>
          <a:prstGeom prst="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itle 1"/>
          <p:cNvSpPr txBox="1">
            <a:spLocks/>
          </p:cNvSpPr>
          <p:nvPr/>
        </p:nvSpPr>
        <p:spPr>
          <a:xfrm>
            <a:off x="359532" y="1027414"/>
            <a:ext cx="8640960" cy="469776"/>
          </a:xfrm>
          <a:prstGeom prst="rect">
            <a:avLst/>
          </a:prstGeom>
        </p:spPr>
        <p:txBody>
          <a:bodyPr vert="horz" lIns="91440" tIns="45720" rIns="91440" bIns="45720" rtlCol="0" anchor="ctr">
            <a:noAutofit/>
          </a:bodyPr>
          <a:lstStyle/>
          <a:p>
            <a:pPr lvl="0" eaLnBrk="1" fontAlgn="auto" hangingPunct="1">
              <a:lnSpc>
                <a:spcPct val="90000"/>
              </a:lnSpc>
              <a:spcAft>
                <a:spcPts val="0"/>
              </a:spcAft>
              <a:defRPr/>
            </a:pPr>
            <a:r>
              <a:rPr lang="en-PH" sz="2400" b="1" dirty="0" err="1">
                <a:ea typeface="Arial" charset="0"/>
              </a:rPr>
              <a:t>Etape</a:t>
            </a:r>
            <a:r>
              <a:rPr lang="en-PH" sz="2400" b="1" dirty="0">
                <a:ea typeface="Arial" charset="0"/>
              </a:rPr>
              <a:t> 4</a:t>
            </a:r>
            <a:r>
              <a:rPr lang="en-PH" sz="2400" dirty="0">
                <a:ea typeface="Arial" charset="0"/>
              </a:rPr>
              <a:t>: </a:t>
            </a:r>
            <a:r>
              <a:rPr lang="fr-FR" sz="2400" dirty="0">
                <a:ea typeface="Arial" charset="0"/>
              </a:rPr>
              <a:t>Mettre en œuvre le plan d'action</a:t>
            </a:r>
            <a:endParaRPr lang="en-PH" sz="2400" dirty="0">
              <a:ea typeface="Arial" charset="0"/>
            </a:endParaRPr>
          </a:p>
        </p:txBody>
      </p:sp>
    </p:spTree>
    <p:extLst>
      <p:ext uri="{BB962C8B-B14F-4D97-AF65-F5344CB8AC3E}">
        <p14:creationId xmlns:p14="http://schemas.microsoft.com/office/powerpoint/2010/main" val="412918197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bwMode="auto">
          <a:xfrm>
            <a:off x="628650" y="142975"/>
            <a:ext cx="7886700" cy="693737"/>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l" rtl="0" eaLnBrk="0" fontAlgn="base" hangingPunct="0">
              <a:lnSpc>
                <a:spcPct val="90000"/>
              </a:lnSpc>
              <a:spcBef>
                <a:spcPct val="0"/>
              </a:spcBef>
              <a:spcAft>
                <a:spcPct val="0"/>
              </a:spcAft>
              <a:defRPr sz="4400"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pitchFamily="34" charset="0"/>
              </a:defRPr>
            </a:lvl2pPr>
            <a:lvl3pPr algn="l" rtl="0" eaLnBrk="0" fontAlgn="base" hangingPunct="0">
              <a:lnSpc>
                <a:spcPct val="90000"/>
              </a:lnSpc>
              <a:spcBef>
                <a:spcPct val="0"/>
              </a:spcBef>
              <a:spcAft>
                <a:spcPct val="0"/>
              </a:spcAft>
              <a:defRPr sz="4400">
                <a:solidFill>
                  <a:schemeClr val="tx1"/>
                </a:solidFill>
                <a:latin typeface="Calibri Light" pitchFamily="34" charset="0"/>
              </a:defRPr>
            </a:lvl3pPr>
            <a:lvl4pPr algn="l" rtl="0" eaLnBrk="0" fontAlgn="base" hangingPunct="0">
              <a:lnSpc>
                <a:spcPct val="90000"/>
              </a:lnSpc>
              <a:spcBef>
                <a:spcPct val="0"/>
              </a:spcBef>
              <a:spcAft>
                <a:spcPct val="0"/>
              </a:spcAft>
              <a:defRPr sz="4400">
                <a:solidFill>
                  <a:schemeClr val="tx1"/>
                </a:solidFill>
                <a:latin typeface="Calibri Light" pitchFamily="34" charset="0"/>
              </a:defRPr>
            </a:lvl4pPr>
            <a:lvl5pPr algn="l" rtl="0" eaLnBrk="0" fontAlgn="base" hangingPunct="0">
              <a:lnSpc>
                <a:spcPct val="90000"/>
              </a:lnSpc>
              <a:spcBef>
                <a:spcPct val="0"/>
              </a:spcBef>
              <a:spcAft>
                <a:spcPct val="0"/>
              </a:spcAft>
              <a:defRPr sz="4400">
                <a:solidFill>
                  <a:schemeClr val="tx1"/>
                </a:solidFill>
                <a:latin typeface="Calibri Light" pitchFamily="34" charset="0"/>
              </a:defRPr>
            </a:lvl5pPr>
            <a:lvl6pPr marL="457200" algn="l" rtl="0" fontAlgn="base">
              <a:lnSpc>
                <a:spcPct val="90000"/>
              </a:lnSpc>
              <a:spcBef>
                <a:spcPct val="0"/>
              </a:spcBef>
              <a:spcAft>
                <a:spcPct val="0"/>
              </a:spcAft>
              <a:defRPr sz="4400">
                <a:solidFill>
                  <a:schemeClr val="tx1"/>
                </a:solidFill>
                <a:latin typeface="Calibri Light" pitchFamily="34" charset="0"/>
              </a:defRPr>
            </a:lvl6pPr>
            <a:lvl7pPr marL="914400" algn="l" rtl="0" fontAlgn="base">
              <a:lnSpc>
                <a:spcPct val="90000"/>
              </a:lnSpc>
              <a:spcBef>
                <a:spcPct val="0"/>
              </a:spcBef>
              <a:spcAft>
                <a:spcPct val="0"/>
              </a:spcAft>
              <a:defRPr sz="4400">
                <a:solidFill>
                  <a:schemeClr val="tx1"/>
                </a:solidFill>
                <a:latin typeface="Calibri Light" pitchFamily="34" charset="0"/>
              </a:defRPr>
            </a:lvl7pPr>
            <a:lvl8pPr marL="1371600" algn="l" rtl="0" fontAlgn="base">
              <a:lnSpc>
                <a:spcPct val="90000"/>
              </a:lnSpc>
              <a:spcBef>
                <a:spcPct val="0"/>
              </a:spcBef>
              <a:spcAft>
                <a:spcPct val="0"/>
              </a:spcAft>
              <a:defRPr sz="4400">
                <a:solidFill>
                  <a:schemeClr val="tx1"/>
                </a:solidFill>
                <a:latin typeface="Calibri Light" pitchFamily="34" charset="0"/>
              </a:defRPr>
            </a:lvl8pPr>
            <a:lvl9pPr marL="1828800" algn="l" rtl="0" fontAlgn="base">
              <a:lnSpc>
                <a:spcPct val="90000"/>
              </a:lnSpc>
              <a:spcBef>
                <a:spcPct val="0"/>
              </a:spcBef>
              <a:spcAft>
                <a:spcPct val="0"/>
              </a:spcAft>
              <a:defRPr sz="4400">
                <a:solidFill>
                  <a:schemeClr val="tx1"/>
                </a:solidFill>
                <a:latin typeface="Calibri Light" pitchFamily="34" charset="0"/>
              </a:defRPr>
            </a:lvl9pPr>
          </a:lstStyle>
          <a:p>
            <a:pPr algn="ctr" eaLnBrk="1" fontAlgn="auto" hangingPunct="1">
              <a:spcAft>
                <a:spcPts val="0"/>
              </a:spcAft>
              <a:defRPr/>
            </a:pPr>
            <a:r>
              <a:rPr lang="fr-FR" sz="3200" b="1" dirty="0">
                <a:solidFill>
                  <a:schemeClr val="bg1"/>
                </a:solidFill>
                <a:latin typeface="+mn-lt"/>
              </a:rPr>
              <a:t>Géo-activation du SIS - Mise en œuvre</a:t>
            </a:r>
          </a:p>
        </p:txBody>
      </p:sp>
      <p:sp>
        <p:nvSpPr>
          <p:cNvPr id="7" name="Title 1"/>
          <p:cNvSpPr txBox="1">
            <a:spLocks/>
          </p:cNvSpPr>
          <p:nvPr/>
        </p:nvSpPr>
        <p:spPr>
          <a:xfrm>
            <a:off x="361628" y="1575695"/>
            <a:ext cx="8562172" cy="4896543"/>
          </a:xfrm>
          <a:prstGeom prst="rect">
            <a:avLst/>
          </a:prstGeom>
        </p:spPr>
        <p:txBody>
          <a:bodyPr vert="horz" lIns="91440" tIns="45720" rIns="91440" bIns="45720" rtlCol="0" anchor="t">
            <a:noAutofit/>
          </a:bodyPr>
          <a:lstStyle/>
          <a:p>
            <a:pPr marL="358775" lvl="0" indent="-358775" eaLnBrk="1" fontAlgn="auto" hangingPunct="1">
              <a:lnSpc>
                <a:spcPct val="90000"/>
              </a:lnSpc>
              <a:spcAft>
                <a:spcPts val="1200"/>
              </a:spcAft>
              <a:defRPr/>
            </a:pPr>
            <a:r>
              <a:rPr lang="en-PH" u="sng" dirty="0">
                <a:latin typeface="+mn-lt"/>
                <a:ea typeface="Arial" charset="0"/>
              </a:rPr>
              <a:t>Objectif</a:t>
            </a:r>
            <a:r>
              <a:rPr lang="en-PH" dirty="0">
                <a:latin typeface="+mn-lt"/>
                <a:ea typeface="Arial" charset="0"/>
              </a:rPr>
              <a:t>: </a:t>
            </a:r>
            <a:r>
              <a:rPr lang="fr-FR" dirty="0">
                <a:latin typeface="+mn-lt"/>
                <a:ea typeface="Arial" charset="0"/>
              </a:rPr>
              <a:t>Mener à bien les activités définies dans le plan d'action</a:t>
            </a:r>
            <a:endParaRPr lang="en-PH" dirty="0">
              <a:latin typeface="+mn-lt"/>
              <a:ea typeface="Arial" charset="0"/>
            </a:endParaRPr>
          </a:p>
          <a:p>
            <a:pPr marL="358775" lvl="0" indent="-358775" eaLnBrk="1" fontAlgn="auto" hangingPunct="1">
              <a:lnSpc>
                <a:spcPct val="90000"/>
              </a:lnSpc>
              <a:spcAft>
                <a:spcPts val="1200"/>
              </a:spcAft>
              <a:defRPr/>
            </a:pPr>
            <a:r>
              <a:rPr lang="en-PH" u="sng" dirty="0" err="1">
                <a:latin typeface="+mn-lt"/>
                <a:ea typeface="Arial" charset="0"/>
              </a:rPr>
              <a:t>Livrable</a:t>
            </a:r>
            <a:r>
              <a:rPr lang="en-PH" u="sng" dirty="0">
                <a:latin typeface="+mn-lt"/>
                <a:ea typeface="Arial" charset="0"/>
              </a:rPr>
              <a:t> </a:t>
            </a:r>
            <a:r>
              <a:rPr lang="en-PH" u="sng" dirty="0" err="1">
                <a:latin typeface="+mn-lt"/>
                <a:ea typeface="Arial" charset="0"/>
              </a:rPr>
              <a:t>attendu</a:t>
            </a:r>
            <a:r>
              <a:rPr lang="en-PH" dirty="0">
                <a:latin typeface="+mn-lt"/>
                <a:ea typeface="Arial" charset="0"/>
              </a:rPr>
              <a:t>: </a:t>
            </a:r>
            <a:r>
              <a:rPr lang="fr-FR" dirty="0">
                <a:latin typeface="+mn-lt"/>
                <a:ea typeface="Arial" charset="0"/>
              </a:rPr>
              <a:t>Ceux qui sont énumérés dans le plan d'action</a:t>
            </a:r>
            <a:endParaRPr lang="en-PH" dirty="0">
              <a:latin typeface="+mn-lt"/>
              <a:ea typeface="Arial" charset="0"/>
            </a:endParaRPr>
          </a:p>
          <a:p>
            <a:pPr marL="358775" lvl="0" indent="-358775" eaLnBrk="1" fontAlgn="auto" hangingPunct="1">
              <a:lnSpc>
                <a:spcPct val="90000"/>
              </a:lnSpc>
              <a:spcAft>
                <a:spcPts val="1200"/>
              </a:spcAft>
              <a:defRPr/>
            </a:pPr>
            <a:r>
              <a:rPr lang="fr-FR" u="sng" dirty="0">
                <a:latin typeface="+mn-lt"/>
                <a:ea typeface="Arial" charset="0"/>
              </a:rPr>
              <a:t>Durée estimée de mise en œuvre</a:t>
            </a:r>
            <a:r>
              <a:rPr lang="en-PH" dirty="0">
                <a:latin typeface="+mn-lt"/>
                <a:ea typeface="Arial" charset="0"/>
              </a:rPr>
              <a:t>: 9-12 </a:t>
            </a:r>
            <a:r>
              <a:rPr lang="en-PH" dirty="0" err="1">
                <a:latin typeface="+mn-lt"/>
                <a:ea typeface="Arial" charset="0"/>
              </a:rPr>
              <a:t>mois</a:t>
            </a:r>
            <a:endParaRPr lang="en-PH" dirty="0">
              <a:latin typeface="+mn-lt"/>
              <a:ea typeface="Arial" charset="0"/>
            </a:endParaRPr>
          </a:p>
          <a:p>
            <a:pPr marL="358775" lvl="0" indent="-358775" eaLnBrk="1" fontAlgn="auto" hangingPunct="1">
              <a:lnSpc>
                <a:spcPct val="90000"/>
              </a:lnSpc>
              <a:spcAft>
                <a:spcPts val="1200"/>
              </a:spcAft>
              <a:defRPr/>
            </a:pPr>
            <a:r>
              <a:rPr lang="en-PH" u="sng" dirty="0" err="1">
                <a:latin typeface="+mn-lt"/>
                <a:ea typeface="Arial" charset="0"/>
              </a:rPr>
              <a:t>Quantité</a:t>
            </a:r>
            <a:r>
              <a:rPr lang="en-PH" u="sng" dirty="0">
                <a:latin typeface="+mn-lt"/>
                <a:ea typeface="Arial" charset="0"/>
              </a:rPr>
              <a:t> de </a:t>
            </a:r>
            <a:r>
              <a:rPr lang="en-PH" u="sng" dirty="0" err="1">
                <a:latin typeface="+mn-lt"/>
                <a:ea typeface="Arial" charset="0"/>
              </a:rPr>
              <a:t>ressources</a:t>
            </a:r>
            <a:r>
              <a:rPr lang="en-PH" u="sng" dirty="0">
                <a:latin typeface="+mn-lt"/>
                <a:ea typeface="Arial" charset="0"/>
              </a:rPr>
              <a:t> </a:t>
            </a:r>
            <a:r>
              <a:rPr lang="en-PH" u="sng" dirty="0" err="1">
                <a:latin typeface="+mn-lt"/>
                <a:ea typeface="Arial" charset="0"/>
              </a:rPr>
              <a:t>nécessaires</a:t>
            </a:r>
            <a:r>
              <a:rPr lang="en-PH" dirty="0">
                <a:latin typeface="+mn-lt"/>
                <a:ea typeface="Arial" charset="0"/>
              </a:rPr>
              <a:t>: </a:t>
            </a:r>
            <a:r>
              <a:rPr lang="fr-FR" dirty="0">
                <a:latin typeface="+mn-lt"/>
                <a:ea typeface="Arial" charset="0"/>
              </a:rPr>
              <a:t>Limitée à importante en fonction des activités incluses dans le plan d'action</a:t>
            </a:r>
            <a:endParaRPr lang="en-PH" dirty="0">
              <a:latin typeface="+mn-lt"/>
              <a:ea typeface="Arial" charset="0"/>
            </a:endParaRPr>
          </a:p>
          <a:p>
            <a:pPr marL="358775" lvl="0" indent="-358775" eaLnBrk="1" fontAlgn="auto" hangingPunct="1">
              <a:lnSpc>
                <a:spcPct val="90000"/>
              </a:lnSpc>
              <a:spcAft>
                <a:spcPts val="1200"/>
              </a:spcAft>
              <a:defRPr/>
            </a:pPr>
            <a:r>
              <a:rPr lang="en-PH" u="sng" dirty="0">
                <a:latin typeface="+mn-lt"/>
                <a:ea typeface="Arial" charset="0"/>
              </a:rPr>
              <a:t>Personne à </a:t>
            </a:r>
            <a:r>
              <a:rPr lang="en-PH" u="sng" dirty="0" err="1">
                <a:latin typeface="+mn-lt"/>
                <a:ea typeface="Arial" charset="0"/>
              </a:rPr>
              <a:t>impliquer</a:t>
            </a:r>
            <a:r>
              <a:rPr lang="en-PH" dirty="0">
                <a:latin typeface="+mn-lt"/>
                <a:ea typeface="Arial" charset="0"/>
              </a:rPr>
              <a:t>: </a:t>
            </a:r>
            <a:r>
              <a:rPr lang="fr-FR" dirty="0">
                <a:latin typeface="+mn-lt"/>
                <a:ea typeface="Arial" charset="0"/>
              </a:rPr>
              <a:t>Toutes les parties impliquées dans la mise en œuvre du plan d'action</a:t>
            </a:r>
            <a:endParaRPr lang="en-PH" dirty="0">
              <a:latin typeface="+mn-lt"/>
              <a:ea typeface="Arial" charset="0"/>
            </a:endParaRPr>
          </a:p>
          <a:p>
            <a:pPr marL="358775" lvl="0" indent="-358775" eaLnBrk="1" fontAlgn="auto" hangingPunct="1">
              <a:lnSpc>
                <a:spcPct val="90000"/>
              </a:lnSpc>
              <a:spcAft>
                <a:spcPts val="1200"/>
              </a:spcAft>
              <a:defRPr/>
            </a:pPr>
            <a:r>
              <a:rPr lang="en-PH" u="sng" dirty="0" err="1">
                <a:latin typeface="+mn-lt"/>
                <a:ea typeface="Arial" charset="0"/>
              </a:rPr>
              <a:t>Outil</a:t>
            </a:r>
            <a:r>
              <a:rPr lang="en-PH" u="sng" dirty="0">
                <a:latin typeface="+mn-lt"/>
                <a:ea typeface="Arial" charset="0"/>
              </a:rPr>
              <a:t> de support </a:t>
            </a:r>
            <a:r>
              <a:rPr lang="en-PH" dirty="0">
                <a:latin typeface="+mn-lt"/>
                <a:ea typeface="Arial" charset="0"/>
              </a:rPr>
              <a:t>: </a:t>
            </a:r>
            <a:r>
              <a:rPr lang="en-US" dirty="0" err="1">
                <a:latin typeface="+mn-lt"/>
                <a:ea typeface="Arial" charset="0"/>
              </a:rPr>
              <a:t>Aucune</a:t>
            </a:r>
            <a:r>
              <a:rPr lang="en-US" dirty="0">
                <a:latin typeface="+mn-lt"/>
                <a:ea typeface="Arial" charset="0"/>
              </a:rPr>
              <a:t> pour </a:t>
            </a:r>
            <a:r>
              <a:rPr lang="en-US" dirty="0" err="1">
                <a:latin typeface="+mn-lt"/>
                <a:ea typeface="Arial" charset="0"/>
              </a:rPr>
              <a:t>cette</a:t>
            </a:r>
            <a:r>
              <a:rPr lang="en-US" dirty="0">
                <a:latin typeface="+mn-lt"/>
                <a:ea typeface="Arial" charset="0"/>
              </a:rPr>
              <a:t> étape</a:t>
            </a:r>
            <a:endParaRPr lang="en-PH" dirty="0">
              <a:latin typeface="+mn-lt"/>
              <a:ea typeface="Arial" charset="0"/>
            </a:endParaRPr>
          </a:p>
        </p:txBody>
      </p:sp>
      <p:sp>
        <p:nvSpPr>
          <p:cNvPr id="12" name="Slide Number Placeholder 2"/>
          <p:cNvSpPr>
            <a:spLocks noGrp="1"/>
          </p:cNvSpPr>
          <p:nvPr>
            <p:ph type="sldNum" sz="quarter" idx="12"/>
          </p:nvPr>
        </p:nvSpPr>
        <p:spPr>
          <a:xfrm>
            <a:off x="7041579" y="6472238"/>
            <a:ext cx="2057400" cy="365125"/>
          </a:xfrm>
        </p:spPr>
        <p:txBody>
          <a:bodyPr/>
          <a:lstStyle/>
          <a:p>
            <a:pPr>
              <a:defRPr/>
            </a:pPr>
            <a:fld id="{8C5490D6-8476-4F9A-9D29-0EC3740DF8C6}" type="slidenum">
              <a:rPr lang="en-GB" altLang="en-US" smtClean="0"/>
              <a:pPr>
                <a:defRPr/>
              </a:pPr>
              <a:t>22</a:t>
            </a:fld>
            <a:endParaRPr lang="en-GB" altLang="en-US"/>
          </a:p>
        </p:txBody>
      </p:sp>
      <p:sp>
        <p:nvSpPr>
          <p:cNvPr id="2" name="Title 1">
            <a:extLst>
              <a:ext uri="{FF2B5EF4-FFF2-40B4-BE49-F238E27FC236}">
                <a16:creationId xmlns:a16="http://schemas.microsoft.com/office/drawing/2014/main" id="{AE7AD1DD-B56F-5F27-CEB9-2143D49A86F5}"/>
              </a:ext>
            </a:extLst>
          </p:cNvPr>
          <p:cNvSpPr txBox="1">
            <a:spLocks/>
          </p:cNvSpPr>
          <p:nvPr/>
        </p:nvSpPr>
        <p:spPr>
          <a:xfrm>
            <a:off x="359532" y="1027414"/>
            <a:ext cx="8640960" cy="469776"/>
          </a:xfrm>
          <a:prstGeom prst="rect">
            <a:avLst/>
          </a:prstGeom>
        </p:spPr>
        <p:txBody>
          <a:bodyPr vert="horz" lIns="91440" tIns="45720" rIns="91440" bIns="45720" rtlCol="0" anchor="ctr">
            <a:noAutofit/>
          </a:bodyPr>
          <a:lstStyle/>
          <a:p>
            <a:pPr lvl="0" eaLnBrk="1" fontAlgn="auto" hangingPunct="1">
              <a:lnSpc>
                <a:spcPct val="90000"/>
              </a:lnSpc>
              <a:spcAft>
                <a:spcPts val="0"/>
              </a:spcAft>
              <a:defRPr/>
            </a:pPr>
            <a:r>
              <a:rPr lang="en-PH" sz="2400" b="1" dirty="0" err="1">
                <a:ea typeface="Arial" charset="0"/>
              </a:rPr>
              <a:t>Etape</a:t>
            </a:r>
            <a:r>
              <a:rPr lang="en-PH" sz="2400" b="1" dirty="0">
                <a:ea typeface="Arial" charset="0"/>
              </a:rPr>
              <a:t> 4</a:t>
            </a:r>
            <a:r>
              <a:rPr lang="en-PH" sz="2400" dirty="0">
                <a:ea typeface="Arial" charset="0"/>
              </a:rPr>
              <a:t>: </a:t>
            </a:r>
            <a:r>
              <a:rPr lang="fr-FR" sz="2400" dirty="0">
                <a:ea typeface="Arial" charset="0"/>
              </a:rPr>
              <a:t>Mettre en œuvre le plan d'action</a:t>
            </a:r>
            <a:endParaRPr lang="en-PH" sz="2400" dirty="0">
              <a:ea typeface="Arial" charset="0"/>
            </a:endParaRPr>
          </a:p>
        </p:txBody>
      </p:sp>
      <p:sp>
        <p:nvSpPr>
          <p:cNvPr id="3" name="Title 1">
            <a:extLst>
              <a:ext uri="{FF2B5EF4-FFF2-40B4-BE49-F238E27FC236}">
                <a16:creationId xmlns:a16="http://schemas.microsoft.com/office/drawing/2014/main" id="{D7B4E5D6-AD8F-ED69-2A5D-0D9625A5DD3E}"/>
              </a:ext>
            </a:extLst>
          </p:cNvPr>
          <p:cNvSpPr txBox="1">
            <a:spLocks/>
          </p:cNvSpPr>
          <p:nvPr/>
        </p:nvSpPr>
        <p:spPr>
          <a:xfrm>
            <a:off x="324136" y="4558255"/>
            <a:ext cx="8850204" cy="561726"/>
          </a:xfrm>
          <a:prstGeom prst="rect">
            <a:avLst/>
          </a:prstGeom>
        </p:spPr>
        <p:txBody>
          <a:bodyPr vert="horz" lIns="91440" tIns="45720" rIns="91440" bIns="45720" rtlCol="0" anchor="t">
            <a:noAutofit/>
          </a:bodyPr>
          <a:lstStyle/>
          <a:p>
            <a:pPr lvl="0" eaLnBrk="1" fontAlgn="auto" hangingPunct="1">
              <a:lnSpc>
                <a:spcPct val="90000"/>
              </a:lnSpc>
              <a:spcAft>
                <a:spcPts val="0"/>
              </a:spcAft>
              <a:defRPr/>
            </a:pPr>
            <a:r>
              <a:rPr lang="fr-FR" dirty="0">
                <a:latin typeface="+mn-lt"/>
                <a:ea typeface="Arial" charset="0"/>
              </a:rPr>
              <a:t>Cette étape consiste à mettre en œuvre les activités prévues dans le plan d'action si les ressources nécessaires sont disponibles.</a:t>
            </a:r>
            <a:endParaRPr lang="en-PH" dirty="0">
              <a:latin typeface="+mn-lt"/>
              <a:ea typeface="Arial" charset="0"/>
            </a:endParaRPr>
          </a:p>
        </p:txBody>
      </p:sp>
      <p:sp>
        <p:nvSpPr>
          <p:cNvPr id="5" name="Right Arrow 5">
            <a:extLst>
              <a:ext uri="{FF2B5EF4-FFF2-40B4-BE49-F238E27FC236}">
                <a16:creationId xmlns:a16="http://schemas.microsoft.com/office/drawing/2014/main" id="{EFD67935-F884-9DF4-41D7-5F71FF97011B}"/>
              </a:ext>
            </a:extLst>
          </p:cNvPr>
          <p:cNvSpPr/>
          <p:nvPr/>
        </p:nvSpPr>
        <p:spPr>
          <a:xfrm>
            <a:off x="693695" y="5303202"/>
            <a:ext cx="388639" cy="344508"/>
          </a:xfrm>
          <a:prstGeom prst="rightArrow">
            <a:avLst/>
          </a:prstGeom>
          <a:solidFill>
            <a:srgbClr val="001C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a:solidFill>
                <a:srgbClr val="346667"/>
              </a:solidFill>
            </a:endParaRPr>
          </a:p>
        </p:txBody>
      </p:sp>
      <p:sp>
        <p:nvSpPr>
          <p:cNvPr id="6" name="Title 1">
            <a:extLst>
              <a:ext uri="{FF2B5EF4-FFF2-40B4-BE49-F238E27FC236}">
                <a16:creationId xmlns:a16="http://schemas.microsoft.com/office/drawing/2014/main" id="{5F24DE61-D017-1BB7-E5C6-E862C506CAB3}"/>
              </a:ext>
            </a:extLst>
          </p:cNvPr>
          <p:cNvSpPr txBox="1">
            <a:spLocks/>
          </p:cNvSpPr>
          <p:nvPr/>
        </p:nvSpPr>
        <p:spPr>
          <a:xfrm>
            <a:off x="1101080" y="5315547"/>
            <a:ext cx="7812868" cy="561725"/>
          </a:xfrm>
          <a:prstGeom prst="rect">
            <a:avLst/>
          </a:prstGeom>
        </p:spPr>
        <p:txBody>
          <a:bodyPr vert="horz" lIns="91440" tIns="45720" rIns="91440" bIns="45720" rtlCol="0" anchor="t">
            <a:noAutofit/>
          </a:bodyPr>
          <a:lstStyle/>
          <a:p>
            <a:pPr lvl="0" eaLnBrk="1" fontAlgn="auto" hangingPunct="1">
              <a:lnSpc>
                <a:spcPct val="90000"/>
              </a:lnSpc>
              <a:spcAft>
                <a:spcPts val="0"/>
              </a:spcAft>
              <a:defRPr/>
            </a:pPr>
            <a:r>
              <a:rPr lang="fr-FR" dirty="0">
                <a:latin typeface="+mn-lt"/>
                <a:ea typeface="Arial" charset="0"/>
              </a:rPr>
              <a:t>Si ce n'est pas le cas, cette étape devra d'abord s'appuyer sur les ressources en question</a:t>
            </a:r>
            <a:r>
              <a:rPr lang="en-PH" dirty="0">
                <a:latin typeface="+mn-lt"/>
                <a:ea typeface="Arial" charset="0"/>
              </a:rPr>
              <a:t>.</a:t>
            </a:r>
          </a:p>
        </p:txBody>
      </p:sp>
    </p:spTree>
    <p:extLst>
      <p:ext uri="{BB962C8B-B14F-4D97-AF65-F5344CB8AC3E}">
        <p14:creationId xmlns:p14="http://schemas.microsoft.com/office/powerpoint/2010/main" val="17561956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bwMode="auto">
          <a:xfrm>
            <a:off x="628650" y="142975"/>
            <a:ext cx="7886700" cy="693737"/>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l" rtl="0" eaLnBrk="0" fontAlgn="base" hangingPunct="0">
              <a:lnSpc>
                <a:spcPct val="90000"/>
              </a:lnSpc>
              <a:spcBef>
                <a:spcPct val="0"/>
              </a:spcBef>
              <a:spcAft>
                <a:spcPct val="0"/>
              </a:spcAft>
              <a:defRPr sz="4400"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pitchFamily="34" charset="0"/>
              </a:defRPr>
            </a:lvl2pPr>
            <a:lvl3pPr algn="l" rtl="0" eaLnBrk="0" fontAlgn="base" hangingPunct="0">
              <a:lnSpc>
                <a:spcPct val="90000"/>
              </a:lnSpc>
              <a:spcBef>
                <a:spcPct val="0"/>
              </a:spcBef>
              <a:spcAft>
                <a:spcPct val="0"/>
              </a:spcAft>
              <a:defRPr sz="4400">
                <a:solidFill>
                  <a:schemeClr val="tx1"/>
                </a:solidFill>
                <a:latin typeface="Calibri Light" pitchFamily="34" charset="0"/>
              </a:defRPr>
            </a:lvl3pPr>
            <a:lvl4pPr algn="l" rtl="0" eaLnBrk="0" fontAlgn="base" hangingPunct="0">
              <a:lnSpc>
                <a:spcPct val="90000"/>
              </a:lnSpc>
              <a:spcBef>
                <a:spcPct val="0"/>
              </a:spcBef>
              <a:spcAft>
                <a:spcPct val="0"/>
              </a:spcAft>
              <a:defRPr sz="4400">
                <a:solidFill>
                  <a:schemeClr val="tx1"/>
                </a:solidFill>
                <a:latin typeface="Calibri Light" pitchFamily="34" charset="0"/>
              </a:defRPr>
            </a:lvl4pPr>
            <a:lvl5pPr algn="l" rtl="0" eaLnBrk="0" fontAlgn="base" hangingPunct="0">
              <a:lnSpc>
                <a:spcPct val="90000"/>
              </a:lnSpc>
              <a:spcBef>
                <a:spcPct val="0"/>
              </a:spcBef>
              <a:spcAft>
                <a:spcPct val="0"/>
              </a:spcAft>
              <a:defRPr sz="4400">
                <a:solidFill>
                  <a:schemeClr val="tx1"/>
                </a:solidFill>
                <a:latin typeface="Calibri Light" pitchFamily="34" charset="0"/>
              </a:defRPr>
            </a:lvl5pPr>
            <a:lvl6pPr marL="457200" algn="l" rtl="0" fontAlgn="base">
              <a:lnSpc>
                <a:spcPct val="90000"/>
              </a:lnSpc>
              <a:spcBef>
                <a:spcPct val="0"/>
              </a:spcBef>
              <a:spcAft>
                <a:spcPct val="0"/>
              </a:spcAft>
              <a:defRPr sz="4400">
                <a:solidFill>
                  <a:schemeClr val="tx1"/>
                </a:solidFill>
                <a:latin typeface="Calibri Light" pitchFamily="34" charset="0"/>
              </a:defRPr>
            </a:lvl6pPr>
            <a:lvl7pPr marL="914400" algn="l" rtl="0" fontAlgn="base">
              <a:lnSpc>
                <a:spcPct val="90000"/>
              </a:lnSpc>
              <a:spcBef>
                <a:spcPct val="0"/>
              </a:spcBef>
              <a:spcAft>
                <a:spcPct val="0"/>
              </a:spcAft>
              <a:defRPr sz="4400">
                <a:solidFill>
                  <a:schemeClr val="tx1"/>
                </a:solidFill>
                <a:latin typeface="Calibri Light" pitchFamily="34" charset="0"/>
              </a:defRPr>
            </a:lvl7pPr>
            <a:lvl8pPr marL="1371600" algn="l" rtl="0" fontAlgn="base">
              <a:lnSpc>
                <a:spcPct val="90000"/>
              </a:lnSpc>
              <a:spcBef>
                <a:spcPct val="0"/>
              </a:spcBef>
              <a:spcAft>
                <a:spcPct val="0"/>
              </a:spcAft>
              <a:defRPr sz="4400">
                <a:solidFill>
                  <a:schemeClr val="tx1"/>
                </a:solidFill>
                <a:latin typeface="Calibri Light" pitchFamily="34" charset="0"/>
              </a:defRPr>
            </a:lvl8pPr>
            <a:lvl9pPr marL="1828800" algn="l" rtl="0" fontAlgn="base">
              <a:lnSpc>
                <a:spcPct val="90000"/>
              </a:lnSpc>
              <a:spcBef>
                <a:spcPct val="0"/>
              </a:spcBef>
              <a:spcAft>
                <a:spcPct val="0"/>
              </a:spcAft>
              <a:defRPr sz="4400">
                <a:solidFill>
                  <a:schemeClr val="tx1"/>
                </a:solidFill>
                <a:latin typeface="Calibri Light" pitchFamily="34" charset="0"/>
              </a:defRPr>
            </a:lvl9pPr>
          </a:lstStyle>
          <a:p>
            <a:pPr algn="ctr" eaLnBrk="1" fontAlgn="auto" hangingPunct="1">
              <a:spcAft>
                <a:spcPts val="0"/>
              </a:spcAft>
              <a:defRPr/>
            </a:pPr>
            <a:r>
              <a:rPr lang="fr-FR" sz="3200" b="1" dirty="0">
                <a:solidFill>
                  <a:schemeClr val="bg1"/>
                </a:solidFill>
                <a:latin typeface="+mn-lt"/>
              </a:rPr>
              <a:t>Géo-activation du SIS - Mise en œuvre</a:t>
            </a:r>
          </a:p>
        </p:txBody>
      </p:sp>
      <p:sp>
        <p:nvSpPr>
          <p:cNvPr id="7" name="Title 1"/>
          <p:cNvSpPr txBox="1">
            <a:spLocks/>
          </p:cNvSpPr>
          <p:nvPr/>
        </p:nvSpPr>
        <p:spPr>
          <a:xfrm>
            <a:off x="202320" y="1482532"/>
            <a:ext cx="8778196" cy="584740"/>
          </a:xfrm>
          <a:prstGeom prst="rect">
            <a:avLst/>
          </a:prstGeom>
        </p:spPr>
        <p:txBody>
          <a:bodyPr vert="horz" lIns="91440" tIns="45720" rIns="91440" bIns="45720" rtlCol="0" anchor="t">
            <a:noAutofit/>
          </a:bodyPr>
          <a:lstStyle/>
          <a:p>
            <a:pPr lvl="0" eaLnBrk="1" fontAlgn="auto" hangingPunct="1">
              <a:lnSpc>
                <a:spcPct val="90000"/>
              </a:lnSpc>
              <a:spcAft>
                <a:spcPts val="0"/>
              </a:spcAft>
              <a:defRPr/>
            </a:pPr>
            <a:r>
              <a:rPr lang="fr-FR" dirty="0">
                <a:latin typeface="+mn-lt"/>
                <a:ea typeface="Arial" charset="0"/>
              </a:rPr>
              <a:t>Les questions importantes à traiter avant la mise en œuvre du plan d'action pour la géo-activation du SIS sont les suivantes :</a:t>
            </a:r>
            <a:endParaRPr lang="en-PH" dirty="0">
              <a:latin typeface="+mn-lt"/>
              <a:ea typeface="Arial" charset="0"/>
            </a:endParaRPr>
          </a:p>
        </p:txBody>
      </p:sp>
      <p:sp>
        <p:nvSpPr>
          <p:cNvPr id="12" name="Slide Number Placeholder 2"/>
          <p:cNvSpPr>
            <a:spLocks noGrp="1"/>
          </p:cNvSpPr>
          <p:nvPr>
            <p:ph type="sldNum" sz="quarter" idx="12"/>
          </p:nvPr>
        </p:nvSpPr>
        <p:spPr>
          <a:xfrm>
            <a:off x="7041579" y="6472238"/>
            <a:ext cx="2057400" cy="365125"/>
          </a:xfrm>
        </p:spPr>
        <p:txBody>
          <a:bodyPr/>
          <a:lstStyle/>
          <a:p>
            <a:pPr>
              <a:defRPr/>
            </a:pPr>
            <a:fld id="{8C5490D6-8476-4F9A-9D29-0EC3740DF8C6}" type="slidenum">
              <a:rPr lang="en-GB" altLang="en-US" smtClean="0"/>
              <a:pPr>
                <a:defRPr/>
              </a:pPr>
              <a:t>23</a:t>
            </a:fld>
            <a:endParaRPr lang="en-GB" altLang="en-US"/>
          </a:p>
        </p:txBody>
      </p:sp>
      <p:sp>
        <p:nvSpPr>
          <p:cNvPr id="8" name="Title 1"/>
          <p:cNvSpPr txBox="1">
            <a:spLocks/>
          </p:cNvSpPr>
          <p:nvPr/>
        </p:nvSpPr>
        <p:spPr>
          <a:xfrm>
            <a:off x="320783" y="2061029"/>
            <a:ext cx="8778196" cy="4653995"/>
          </a:xfrm>
          <a:prstGeom prst="rect">
            <a:avLst/>
          </a:prstGeom>
        </p:spPr>
        <p:txBody>
          <a:bodyPr vert="horz" lIns="91440" tIns="45720" rIns="91440" bIns="45720" rtlCol="0" anchor="t">
            <a:noAutofit/>
          </a:bodyPr>
          <a:lstStyle/>
          <a:p>
            <a:pPr marL="342900" lvl="0" indent="-342900" eaLnBrk="1" fontAlgn="auto" hangingPunct="1">
              <a:lnSpc>
                <a:spcPct val="90000"/>
              </a:lnSpc>
              <a:spcAft>
                <a:spcPts val="0"/>
              </a:spcAft>
              <a:buFont typeface="Arial" pitchFamily="34" charset="0"/>
              <a:buChar char="•"/>
              <a:defRPr/>
            </a:pPr>
            <a:r>
              <a:rPr lang="fr-FR" dirty="0"/>
              <a:t>Assurez-vous que toutes les parties impliquées ont une compréhension claire du plan d'action en général et de chacune des activités qu'il contient en particulier</a:t>
            </a:r>
            <a:r>
              <a:rPr lang="en-PH" dirty="0">
                <a:latin typeface="+mn-lt"/>
                <a:ea typeface="Arial" charset="0"/>
              </a:rPr>
              <a:t>.</a:t>
            </a:r>
          </a:p>
          <a:p>
            <a:pPr marL="342900" lvl="0" indent="-342900" eaLnBrk="1" fontAlgn="auto" hangingPunct="1">
              <a:lnSpc>
                <a:spcPct val="90000"/>
              </a:lnSpc>
              <a:spcAft>
                <a:spcPts val="0"/>
              </a:spcAft>
              <a:buFont typeface="Arial" pitchFamily="34" charset="0"/>
              <a:buChar char="•"/>
              <a:defRPr/>
            </a:pPr>
            <a:r>
              <a:rPr lang="fr-FR" dirty="0"/>
              <a:t>Faites en sorte qu'un point focal soit officiellement nommé pour chacune des parties impliquées dans la mise en œuvre du plan d'action</a:t>
            </a:r>
            <a:r>
              <a:rPr lang="en-PH" dirty="0">
                <a:latin typeface="+mn-lt"/>
                <a:ea typeface="Arial" charset="0"/>
              </a:rPr>
              <a:t>.</a:t>
            </a:r>
          </a:p>
          <a:p>
            <a:pPr marL="342900" lvl="0" indent="-342900" eaLnBrk="1" fontAlgn="auto" hangingPunct="1">
              <a:lnSpc>
                <a:spcPct val="90000"/>
              </a:lnSpc>
              <a:spcAft>
                <a:spcPts val="0"/>
              </a:spcAft>
              <a:buFont typeface="Arial" pitchFamily="34" charset="0"/>
              <a:buChar char="•"/>
              <a:defRPr/>
            </a:pPr>
            <a:r>
              <a:rPr lang="fr-FR" dirty="0"/>
              <a:t>Développer et donner accès à une base de données de contacts partagée pour le point focal et toute autre personne clé du ministère afin de faciliter la communication</a:t>
            </a:r>
            <a:r>
              <a:rPr lang="en-PH" dirty="0">
                <a:latin typeface="+mn-lt"/>
                <a:ea typeface="Arial" charset="0"/>
              </a:rPr>
              <a:t>.</a:t>
            </a:r>
          </a:p>
          <a:p>
            <a:pPr marL="342900" lvl="0" indent="-342900" eaLnBrk="1" fontAlgn="auto" hangingPunct="1">
              <a:lnSpc>
                <a:spcPct val="90000"/>
              </a:lnSpc>
              <a:spcAft>
                <a:spcPts val="0"/>
              </a:spcAft>
              <a:buFont typeface="Arial" pitchFamily="34" charset="0"/>
              <a:buChar char="•"/>
              <a:defRPr/>
            </a:pPr>
            <a:r>
              <a:rPr lang="fr-FR" dirty="0"/>
              <a:t>Définir clairement les rôles et responsabilités de chaque partie impliquée (points focaux, consultants, partenaires au développement, etc.) </a:t>
            </a:r>
          </a:p>
          <a:p>
            <a:pPr marL="342900" lvl="0" indent="-342900" eaLnBrk="1" fontAlgn="auto" hangingPunct="1">
              <a:lnSpc>
                <a:spcPct val="90000"/>
              </a:lnSpc>
              <a:spcAft>
                <a:spcPts val="0"/>
              </a:spcAft>
              <a:buFont typeface="Arial" pitchFamily="34" charset="0"/>
              <a:buChar char="•"/>
              <a:defRPr/>
            </a:pPr>
            <a:r>
              <a:rPr lang="fr-FR" dirty="0"/>
              <a:t>Élaborez des termes de référence si nécessaire et assurez-vous que quelqu'un est responsable des activités spécifiques qui auront lieu pendant la mise en œuvre du plan d'action (voir la série de puces suivante)</a:t>
            </a:r>
            <a:r>
              <a:rPr lang="en-PH" dirty="0">
                <a:latin typeface="+mn-lt"/>
                <a:ea typeface="Arial" charset="0"/>
              </a:rPr>
              <a:t>.</a:t>
            </a:r>
          </a:p>
          <a:p>
            <a:pPr marL="342900" lvl="0" indent="-342900" eaLnBrk="1" fontAlgn="auto" hangingPunct="1">
              <a:lnSpc>
                <a:spcPct val="90000"/>
              </a:lnSpc>
              <a:spcAft>
                <a:spcPts val="0"/>
              </a:spcAft>
              <a:buFont typeface="Arial" pitchFamily="34" charset="0"/>
              <a:buChar char="•"/>
              <a:defRPr/>
            </a:pPr>
            <a:r>
              <a:rPr lang="fr-FR" dirty="0"/>
              <a:t>Définir le mode de communication entre les parties en tenant compte des problèmes linguistiques potentiels. Ceci est particulièrement important lorsque les parties se trouvent dans des endroits différents au cours de la mise en œuvre (consultant international par exemple)</a:t>
            </a:r>
            <a:r>
              <a:rPr lang="en-PH" dirty="0">
                <a:latin typeface="+mn-lt"/>
                <a:ea typeface="Arial" charset="0"/>
              </a:rPr>
              <a:t>.</a:t>
            </a:r>
          </a:p>
          <a:p>
            <a:pPr marL="342900" indent="-342900" eaLnBrk="1" fontAlgn="auto" hangingPunct="1">
              <a:lnSpc>
                <a:spcPct val="90000"/>
              </a:lnSpc>
              <a:spcAft>
                <a:spcPts val="0"/>
              </a:spcAft>
              <a:buFont typeface="Arial" pitchFamily="34" charset="0"/>
              <a:buChar char="•"/>
              <a:defRPr/>
            </a:pPr>
            <a:r>
              <a:rPr lang="fr-FR" dirty="0"/>
              <a:t>Mettre en place un espace de travail commun en ligne (en utilisant Dropbox par exemple) pour faciliter le partage de fichiers entre le personnel du ministère de la Santé et les consultants.</a:t>
            </a:r>
            <a:endParaRPr lang="en-PH" dirty="0">
              <a:latin typeface="+mn-lt"/>
              <a:ea typeface="Arial" charset="0"/>
            </a:endParaRPr>
          </a:p>
          <a:p>
            <a:pPr marL="342900" lvl="0" indent="-342900" eaLnBrk="1" fontAlgn="auto" hangingPunct="1">
              <a:lnSpc>
                <a:spcPct val="90000"/>
              </a:lnSpc>
              <a:spcAft>
                <a:spcPts val="0"/>
              </a:spcAft>
              <a:buFont typeface="Arial" pitchFamily="34" charset="0"/>
              <a:buChar char="•"/>
              <a:defRPr/>
            </a:pPr>
            <a:endParaRPr lang="en-PH" dirty="0">
              <a:latin typeface="+mn-lt"/>
              <a:ea typeface="Arial" charset="0"/>
            </a:endParaRPr>
          </a:p>
          <a:p>
            <a:pPr marL="342900" lvl="0" indent="-342900" eaLnBrk="1" fontAlgn="auto" hangingPunct="1">
              <a:lnSpc>
                <a:spcPct val="90000"/>
              </a:lnSpc>
              <a:spcAft>
                <a:spcPts val="0"/>
              </a:spcAft>
              <a:buFont typeface="Arial" pitchFamily="34" charset="0"/>
              <a:buChar char="•"/>
              <a:defRPr/>
            </a:pPr>
            <a:endParaRPr lang="en-PH" dirty="0">
              <a:latin typeface="+mn-lt"/>
              <a:ea typeface="Arial" charset="0"/>
            </a:endParaRPr>
          </a:p>
        </p:txBody>
      </p:sp>
      <p:sp>
        <p:nvSpPr>
          <p:cNvPr id="2" name="Title 1">
            <a:extLst>
              <a:ext uri="{FF2B5EF4-FFF2-40B4-BE49-F238E27FC236}">
                <a16:creationId xmlns:a16="http://schemas.microsoft.com/office/drawing/2014/main" id="{66727043-E08D-4D26-62D3-7612CD4E34AA}"/>
              </a:ext>
            </a:extLst>
          </p:cNvPr>
          <p:cNvSpPr txBox="1">
            <a:spLocks/>
          </p:cNvSpPr>
          <p:nvPr/>
        </p:nvSpPr>
        <p:spPr>
          <a:xfrm>
            <a:off x="359532" y="1027414"/>
            <a:ext cx="8640960" cy="469776"/>
          </a:xfrm>
          <a:prstGeom prst="rect">
            <a:avLst/>
          </a:prstGeom>
        </p:spPr>
        <p:txBody>
          <a:bodyPr vert="horz" lIns="91440" tIns="45720" rIns="91440" bIns="45720" rtlCol="0" anchor="ctr">
            <a:noAutofit/>
          </a:bodyPr>
          <a:lstStyle/>
          <a:p>
            <a:pPr lvl="0" eaLnBrk="1" fontAlgn="auto" hangingPunct="1">
              <a:lnSpc>
                <a:spcPct val="90000"/>
              </a:lnSpc>
              <a:spcAft>
                <a:spcPts val="0"/>
              </a:spcAft>
              <a:defRPr/>
            </a:pPr>
            <a:r>
              <a:rPr lang="en-PH" sz="2400" b="1" dirty="0" err="1">
                <a:ea typeface="Arial" charset="0"/>
              </a:rPr>
              <a:t>Etape</a:t>
            </a:r>
            <a:r>
              <a:rPr lang="en-PH" sz="2400" b="1" dirty="0">
                <a:ea typeface="Arial" charset="0"/>
              </a:rPr>
              <a:t> 4</a:t>
            </a:r>
            <a:r>
              <a:rPr lang="en-PH" sz="2400" dirty="0">
                <a:ea typeface="Arial" charset="0"/>
              </a:rPr>
              <a:t>: </a:t>
            </a:r>
            <a:r>
              <a:rPr lang="fr-FR" sz="2400" dirty="0">
                <a:ea typeface="Arial" charset="0"/>
              </a:rPr>
              <a:t>Mettre en œuvre le plan d'action</a:t>
            </a:r>
            <a:endParaRPr lang="en-PH" sz="2400" dirty="0">
              <a:ea typeface="Arial" charset="0"/>
            </a:endParaRPr>
          </a:p>
        </p:txBody>
      </p:sp>
    </p:spTree>
    <p:extLst>
      <p:ext uri="{BB962C8B-B14F-4D97-AF65-F5344CB8AC3E}">
        <p14:creationId xmlns:p14="http://schemas.microsoft.com/office/powerpoint/2010/main" val="113372074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9FF425B3-A902-3EBA-355B-4AE452AC9339}"/>
              </a:ext>
            </a:extLst>
          </p:cNvPr>
          <p:cNvPicPr>
            <a:picLocks noChangeAspect="1"/>
          </p:cNvPicPr>
          <p:nvPr/>
        </p:nvPicPr>
        <p:blipFill>
          <a:blip r:embed="rId3"/>
          <a:stretch>
            <a:fillRect/>
          </a:stretch>
        </p:blipFill>
        <p:spPr>
          <a:xfrm>
            <a:off x="1255047" y="1705220"/>
            <a:ext cx="7021822" cy="4739561"/>
          </a:xfrm>
          <a:prstGeom prst="rect">
            <a:avLst/>
          </a:prstGeom>
        </p:spPr>
      </p:pic>
      <p:sp>
        <p:nvSpPr>
          <p:cNvPr id="4" name="Title 1"/>
          <p:cNvSpPr txBox="1">
            <a:spLocks/>
          </p:cNvSpPr>
          <p:nvPr/>
        </p:nvSpPr>
        <p:spPr bwMode="auto">
          <a:xfrm>
            <a:off x="628650" y="142975"/>
            <a:ext cx="7886700" cy="693737"/>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l" rtl="0" eaLnBrk="0" fontAlgn="base" hangingPunct="0">
              <a:lnSpc>
                <a:spcPct val="90000"/>
              </a:lnSpc>
              <a:spcBef>
                <a:spcPct val="0"/>
              </a:spcBef>
              <a:spcAft>
                <a:spcPct val="0"/>
              </a:spcAft>
              <a:defRPr sz="4400"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pitchFamily="34" charset="0"/>
              </a:defRPr>
            </a:lvl2pPr>
            <a:lvl3pPr algn="l" rtl="0" eaLnBrk="0" fontAlgn="base" hangingPunct="0">
              <a:lnSpc>
                <a:spcPct val="90000"/>
              </a:lnSpc>
              <a:spcBef>
                <a:spcPct val="0"/>
              </a:spcBef>
              <a:spcAft>
                <a:spcPct val="0"/>
              </a:spcAft>
              <a:defRPr sz="4400">
                <a:solidFill>
                  <a:schemeClr val="tx1"/>
                </a:solidFill>
                <a:latin typeface="Calibri Light" pitchFamily="34" charset="0"/>
              </a:defRPr>
            </a:lvl3pPr>
            <a:lvl4pPr algn="l" rtl="0" eaLnBrk="0" fontAlgn="base" hangingPunct="0">
              <a:lnSpc>
                <a:spcPct val="90000"/>
              </a:lnSpc>
              <a:spcBef>
                <a:spcPct val="0"/>
              </a:spcBef>
              <a:spcAft>
                <a:spcPct val="0"/>
              </a:spcAft>
              <a:defRPr sz="4400">
                <a:solidFill>
                  <a:schemeClr val="tx1"/>
                </a:solidFill>
                <a:latin typeface="Calibri Light" pitchFamily="34" charset="0"/>
              </a:defRPr>
            </a:lvl4pPr>
            <a:lvl5pPr algn="l" rtl="0" eaLnBrk="0" fontAlgn="base" hangingPunct="0">
              <a:lnSpc>
                <a:spcPct val="90000"/>
              </a:lnSpc>
              <a:spcBef>
                <a:spcPct val="0"/>
              </a:spcBef>
              <a:spcAft>
                <a:spcPct val="0"/>
              </a:spcAft>
              <a:defRPr sz="4400">
                <a:solidFill>
                  <a:schemeClr val="tx1"/>
                </a:solidFill>
                <a:latin typeface="Calibri Light" pitchFamily="34" charset="0"/>
              </a:defRPr>
            </a:lvl5pPr>
            <a:lvl6pPr marL="457200" algn="l" rtl="0" fontAlgn="base">
              <a:lnSpc>
                <a:spcPct val="90000"/>
              </a:lnSpc>
              <a:spcBef>
                <a:spcPct val="0"/>
              </a:spcBef>
              <a:spcAft>
                <a:spcPct val="0"/>
              </a:spcAft>
              <a:defRPr sz="4400">
                <a:solidFill>
                  <a:schemeClr val="tx1"/>
                </a:solidFill>
                <a:latin typeface="Calibri Light" pitchFamily="34" charset="0"/>
              </a:defRPr>
            </a:lvl6pPr>
            <a:lvl7pPr marL="914400" algn="l" rtl="0" fontAlgn="base">
              <a:lnSpc>
                <a:spcPct val="90000"/>
              </a:lnSpc>
              <a:spcBef>
                <a:spcPct val="0"/>
              </a:spcBef>
              <a:spcAft>
                <a:spcPct val="0"/>
              </a:spcAft>
              <a:defRPr sz="4400">
                <a:solidFill>
                  <a:schemeClr val="tx1"/>
                </a:solidFill>
                <a:latin typeface="Calibri Light" pitchFamily="34" charset="0"/>
              </a:defRPr>
            </a:lvl7pPr>
            <a:lvl8pPr marL="1371600" algn="l" rtl="0" fontAlgn="base">
              <a:lnSpc>
                <a:spcPct val="90000"/>
              </a:lnSpc>
              <a:spcBef>
                <a:spcPct val="0"/>
              </a:spcBef>
              <a:spcAft>
                <a:spcPct val="0"/>
              </a:spcAft>
              <a:defRPr sz="4400">
                <a:solidFill>
                  <a:schemeClr val="tx1"/>
                </a:solidFill>
                <a:latin typeface="Calibri Light" pitchFamily="34" charset="0"/>
              </a:defRPr>
            </a:lvl8pPr>
            <a:lvl9pPr marL="1828800" algn="l" rtl="0" fontAlgn="base">
              <a:lnSpc>
                <a:spcPct val="90000"/>
              </a:lnSpc>
              <a:spcBef>
                <a:spcPct val="0"/>
              </a:spcBef>
              <a:spcAft>
                <a:spcPct val="0"/>
              </a:spcAft>
              <a:defRPr sz="4400">
                <a:solidFill>
                  <a:schemeClr val="tx1"/>
                </a:solidFill>
                <a:latin typeface="Calibri Light" pitchFamily="34" charset="0"/>
              </a:defRPr>
            </a:lvl9pPr>
          </a:lstStyle>
          <a:p>
            <a:pPr algn="ctr" eaLnBrk="1" fontAlgn="auto" hangingPunct="1">
              <a:spcAft>
                <a:spcPts val="0"/>
              </a:spcAft>
              <a:defRPr/>
            </a:pPr>
            <a:r>
              <a:rPr lang="fr-FR" sz="3200" b="1" dirty="0">
                <a:solidFill>
                  <a:schemeClr val="bg1"/>
                </a:solidFill>
                <a:latin typeface="+mn-lt"/>
              </a:rPr>
              <a:t>Géo-activation du SIS - Mise en œuvre</a:t>
            </a:r>
          </a:p>
        </p:txBody>
      </p:sp>
      <p:sp>
        <p:nvSpPr>
          <p:cNvPr id="12" name="Slide Number Placeholder 2"/>
          <p:cNvSpPr>
            <a:spLocks noGrp="1"/>
          </p:cNvSpPr>
          <p:nvPr>
            <p:ph type="sldNum" sz="quarter" idx="12"/>
          </p:nvPr>
        </p:nvSpPr>
        <p:spPr>
          <a:xfrm>
            <a:off x="7041579" y="6472238"/>
            <a:ext cx="2057400" cy="365125"/>
          </a:xfrm>
        </p:spPr>
        <p:txBody>
          <a:bodyPr/>
          <a:lstStyle/>
          <a:p>
            <a:pPr>
              <a:defRPr/>
            </a:pPr>
            <a:fld id="{8C5490D6-8476-4F9A-9D29-0EC3740DF8C6}" type="slidenum">
              <a:rPr lang="en-GB" altLang="en-US" smtClean="0"/>
              <a:pPr>
                <a:defRPr/>
              </a:pPr>
              <a:t>24</a:t>
            </a:fld>
            <a:endParaRPr lang="en-GB" altLang="en-US"/>
          </a:p>
        </p:txBody>
      </p:sp>
      <p:sp>
        <p:nvSpPr>
          <p:cNvPr id="5" name="Rectangle 4"/>
          <p:cNvSpPr/>
          <p:nvPr/>
        </p:nvSpPr>
        <p:spPr>
          <a:xfrm>
            <a:off x="3059832" y="5733256"/>
            <a:ext cx="3240360" cy="720080"/>
          </a:xfrm>
          <a:prstGeom prst="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itle 1"/>
          <p:cNvSpPr txBox="1">
            <a:spLocks/>
          </p:cNvSpPr>
          <p:nvPr/>
        </p:nvSpPr>
        <p:spPr>
          <a:xfrm>
            <a:off x="380296" y="1301931"/>
            <a:ext cx="9088248" cy="253752"/>
          </a:xfrm>
          <a:prstGeom prst="rect">
            <a:avLst/>
          </a:prstGeom>
        </p:spPr>
        <p:txBody>
          <a:bodyPr vert="horz" lIns="91440" tIns="45720" rIns="91440" bIns="45720" rtlCol="0" anchor="ctr">
            <a:noAutofit/>
          </a:bodyPr>
          <a:lstStyle/>
          <a:p>
            <a:pPr lvl="0" eaLnBrk="1" fontAlgn="auto" hangingPunct="1">
              <a:lnSpc>
                <a:spcPct val="90000"/>
              </a:lnSpc>
              <a:spcAft>
                <a:spcPts val="0"/>
              </a:spcAft>
              <a:defRPr/>
            </a:pPr>
            <a:r>
              <a:rPr lang="en-PH" sz="2400" b="1" dirty="0" err="1">
                <a:ea typeface="Arial" charset="0"/>
              </a:rPr>
              <a:t>Etape</a:t>
            </a:r>
            <a:r>
              <a:rPr lang="en-PH" sz="2400" b="1" dirty="0">
                <a:ea typeface="Arial" charset="0"/>
              </a:rPr>
              <a:t> 5: </a:t>
            </a:r>
            <a:r>
              <a:rPr lang="fr-FR" sz="2400" dirty="0">
                <a:ea typeface="Arial" charset="0"/>
              </a:rPr>
              <a:t>Documenter et évaluer les résultats de la mise en œuvre du plan d'action</a:t>
            </a:r>
            <a:endParaRPr lang="en-PH" sz="2400" dirty="0">
              <a:ea typeface="Arial" charset="0"/>
            </a:endParaRPr>
          </a:p>
        </p:txBody>
      </p:sp>
    </p:spTree>
    <p:extLst>
      <p:ext uri="{BB962C8B-B14F-4D97-AF65-F5344CB8AC3E}">
        <p14:creationId xmlns:p14="http://schemas.microsoft.com/office/powerpoint/2010/main" val="214657953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bwMode="auto">
          <a:xfrm>
            <a:off x="628650" y="142975"/>
            <a:ext cx="7886700" cy="693737"/>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l" rtl="0" eaLnBrk="0" fontAlgn="base" hangingPunct="0">
              <a:lnSpc>
                <a:spcPct val="90000"/>
              </a:lnSpc>
              <a:spcBef>
                <a:spcPct val="0"/>
              </a:spcBef>
              <a:spcAft>
                <a:spcPct val="0"/>
              </a:spcAft>
              <a:defRPr sz="4400"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pitchFamily="34" charset="0"/>
              </a:defRPr>
            </a:lvl2pPr>
            <a:lvl3pPr algn="l" rtl="0" eaLnBrk="0" fontAlgn="base" hangingPunct="0">
              <a:lnSpc>
                <a:spcPct val="90000"/>
              </a:lnSpc>
              <a:spcBef>
                <a:spcPct val="0"/>
              </a:spcBef>
              <a:spcAft>
                <a:spcPct val="0"/>
              </a:spcAft>
              <a:defRPr sz="4400">
                <a:solidFill>
                  <a:schemeClr val="tx1"/>
                </a:solidFill>
                <a:latin typeface="Calibri Light" pitchFamily="34" charset="0"/>
              </a:defRPr>
            </a:lvl3pPr>
            <a:lvl4pPr algn="l" rtl="0" eaLnBrk="0" fontAlgn="base" hangingPunct="0">
              <a:lnSpc>
                <a:spcPct val="90000"/>
              </a:lnSpc>
              <a:spcBef>
                <a:spcPct val="0"/>
              </a:spcBef>
              <a:spcAft>
                <a:spcPct val="0"/>
              </a:spcAft>
              <a:defRPr sz="4400">
                <a:solidFill>
                  <a:schemeClr val="tx1"/>
                </a:solidFill>
                <a:latin typeface="Calibri Light" pitchFamily="34" charset="0"/>
              </a:defRPr>
            </a:lvl4pPr>
            <a:lvl5pPr algn="l" rtl="0" eaLnBrk="0" fontAlgn="base" hangingPunct="0">
              <a:lnSpc>
                <a:spcPct val="90000"/>
              </a:lnSpc>
              <a:spcBef>
                <a:spcPct val="0"/>
              </a:spcBef>
              <a:spcAft>
                <a:spcPct val="0"/>
              </a:spcAft>
              <a:defRPr sz="4400">
                <a:solidFill>
                  <a:schemeClr val="tx1"/>
                </a:solidFill>
                <a:latin typeface="Calibri Light" pitchFamily="34" charset="0"/>
              </a:defRPr>
            </a:lvl5pPr>
            <a:lvl6pPr marL="457200" algn="l" rtl="0" fontAlgn="base">
              <a:lnSpc>
                <a:spcPct val="90000"/>
              </a:lnSpc>
              <a:spcBef>
                <a:spcPct val="0"/>
              </a:spcBef>
              <a:spcAft>
                <a:spcPct val="0"/>
              </a:spcAft>
              <a:defRPr sz="4400">
                <a:solidFill>
                  <a:schemeClr val="tx1"/>
                </a:solidFill>
                <a:latin typeface="Calibri Light" pitchFamily="34" charset="0"/>
              </a:defRPr>
            </a:lvl6pPr>
            <a:lvl7pPr marL="914400" algn="l" rtl="0" fontAlgn="base">
              <a:lnSpc>
                <a:spcPct val="90000"/>
              </a:lnSpc>
              <a:spcBef>
                <a:spcPct val="0"/>
              </a:spcBef>
              <a:spcAft>
                <a:spcPct val="0"/>
              </a:spcAft>
              <a:defRPr sz="4400">
                <a:solidFill>
                  <a:schemeClr val="tx1"/>
                </a:solidFill>
                <a:latin typeface="Calibri Light" pitchFamily="34" charset="0"/>
              </a:defRPr>
            </a:lvl7pPr>
            <a:lvl8pPr marL="1371600" algn="l" rtl="0" fontAlgn="base">
              <a:lnSpc>
                <a:spcPct val="90000"/>
              </a:lnSpc>
              <a:spcBef>
                <a:spcPct val="0"/>
              </a:spcBef>
              <a:spcAft>
                <a:spcPct val="0"/>
              </a:spcAft>
              <a:defRPr sz="4400">
                <a:solidFill>
                  <a:schemeClr val="tx1"/>
                </a:solidFill>
                <a:latin typeface="Calibri Light" pitchFamily="34" charset="0"/>
              </a:defRPr>
            </a:lvl8pPr>
            <a:lvl9pPr marL="1828800" algn="l" rtl="0" fontAlgn="base">
              <a:lnSpc>
                <a:spcPct val="90000"/>
              </a:lnSpc>
              <a:spcBef>
                <a:spcPct val="0"/>
              </a:spcBef>
              <a:spcAft>
                <a:spcPct val="0"/>
              </a:spcAft>
              <a:defRPr sz="4400">
                <a:solidFill>
                  <a:schemeClr val="tx1"/>
                </a:solidFill>
                <a:latin typeface="Calibri Light" pitchFamily="34" charset="0"/>
              </a:defRPr>
            </a:lvl9pPr>
          </a:lstStyle>
          <a:p>
            <a:pPr algn="ctr" eaLnBrk="1" fontAlgn="auto" hangingPunct="1">
              <a:spcAft>
                <a:spcPts val="0"/>
              </a:spcAft>
              <a:defRPr/>
            </a:pPr>
            <a:r>
              <a:rPr lang="fr-FR" sz="3200" b="1" dirty="0">
                <a:solidFill>
                  <a:schemeClr val="bg1"/>
                </a:solidFill>
                <a:latin typeface="+mn-lt"/>
              </a:rPr>
              <a:t>Géo-activation du SIS - Mise en œuvre</a:t>
            </a:r>
          </a:p>
        </p:txBody>
      </p:sp>
      <p:sp>
        <p:nvSpPr>
          <p:cNvPr id="7" name="Title 1"/>
          <p:cNvSpPr txBox="1">
            <a:spLocks/>
          </p:cNvSpPr>
          <p:nvPr/>
        </p:nvSpPr>
        <p:spPr>
          <a:xfrm>
            <a:off x="356777" y="2020902"/>
            <a:ext cx="8562172" cy="4176463"/>
          </a:xfrm>
          <a:prstGeom prst="rect">
            <a:avLst/>
          </a:prstGeom>
        </p:spPr>
        <p:txBody>
          <a:bodyPr vert="horz" lIns="91440" tIns="45720" rIns="91440" bIns="45720" rtlCol="0" anchor="t">
            <a:noAutofit/>
          </a:bodyPr>
          <a:lstStyle/>
          <a:p>
            <a:pPr marL="266700" lvl="0" indent="-266700" eaLnBrk="1" fontAlgn="auto" hangingPunct="1">
              <a:lnSpc>
                <a:spcPct val="90000"/>
              </a:lnSpc>
              <a:spcAft>
                <a:spcPts val="1200"/>
              </a:spcAft>
              <a:defRPr/>
            </a:pPr>
            <a:r>
              <a:rPr lang="fr-FR" u="sng" dirty="0">
                <a:latin typeface="+mn-lt"/>
                <a:ea typeface="Arial" charset="0"/>
              </a:rPr>
              <a:t>Objectif</a:t>
            </a:r>
            <a:r>
              <a:rPr lang="fr-FR" dirty="0">
                <a:latin typeface="+mn-lt"/>
                <a:ea typeface="Arial" charset="0"/>
              </a:rPr>
              <a:t> : Évaluer et présenter le résultat de la mise en œuvre du plan d'action</a:t>
            </a:r>
          </a:p>
          <a:p>
            <a:pPr marL="266700" lvl="0" indent="-266700" eaLnBrk="1" fontAlgn="auto" hangingPunct="1">
              <a:lnSpc>
                <a:spcPct val="90000"/>
              </a:lnSpc>
              <a:spcAft>
                <a:spcPts val="1200"/>
              </a:spcAft>
              <a:defRPr/>
            </a:pPr>
            <a:r>
              <a:rPr lang="fr-FR" u="sng" dirty="0">
                <a:latin typeface="+mn-lt"/>
                <a:ea typeface="Arial" charset="0"/>
              </a:rPr>
              <a:t>Livrable attendu </a:t>
            </a:r>
            <a:r>
              <a:rPr lang="fr-FR" dirty="0">
                <a:latin typeface="+mn-lt"/>
                <a:ea typeface="Arial" charset="0"/>
              </a:rPr>
              <a:t>: rapport de mise en œuvre, matériel de marketing, revue après action</a:t>
            </a:r>
          </a:p>
          <a:p>
            <a:pPr marL="266700" lvl="0" indent="-266700" eaLnBrk="1" fontAlgn="auto" hangingPunct="1">
              <a:lnSpc>
                <a:spcPct val="90000"/>
              </a:lnSpc>
              <a:spcAft>
                <a:spcPts val="1200"/>
              </a:spcAft>
              <a:defRPr/>
            </a:pPr>
            <a:r>
              <a:rPr lang="fr-FR" u="sng" dirty="0">
                <a:latin typeface="+mn-lt"/>
                <a:ea typeface="Arial" charset="0"/>
              </a:rPr>
              <a:t>Durée estimée de mise en œuvre </a:t>
            </a:r>
            <a:r>
              <a:rPr lang="fr-FR" dirty="0">
                <a:latin typeface="+mn-lt"/>
                <a:ea typeface="Arial" charset="0"/>
              </a:rPr>
              <a:t>: 1 mois</a:t>
            </a:r>
          </a:p>
          <a:p>
            <a:pPr marL="266700" lvl="0" indent="-266700" eaLnBrk="1" fontAlgn="auto" hangingPunct="1">
              <a:lnSpc>
                <a:spcPct val="90000"/>
              </a:lnSpc>
              <a:spcAft>
                <a:spcPts val="1200"/>
              </a:spcAft>
              <a:defRPr/>
            </a:pPr>
            <a:r>
              <a:rPr lang="fr-FR" u="sng" dirty="0">
                <a:latin typeface="+mn-lt"/>
                <a:ea typeface="Arial" charset="0"/>
              </a:rPr>
              <a:t>Quantité de ressources nécessaires </a:t>
            </a:r>
            <a:r>
              <a:rPr lang="fr-FR" dirty="0">
                <a:latin typeface="+mn-lt"/>
                <a:ea typeface="Arial" charset="0"/>
              </a:rPr>
              <a:t>: modérée</a:t>
            </a:r>
          </a:p>
          <a:p>
            <a:pPr marL="266700" lvl="0" indent="-266700" eaLnBrk="1" fontAlgn="auto" hangingPunct="1">
              <a:lnSpc>
                <a:spcPct val="90000"/>
              </a:lnSpc>
              <a:spcAft>
                <a:spcPts val="1200"/>
              </a:spcAft>
              <a:defRPr/>
            </a:pPr>
            <a:r>
              <a:rPr lang="fr-FR" u="sng" dirty="0">
                <a:latin typeface="+mn-lt"/>
                <a:ea typeface="Arial" charset="0"/>
              </a:rPr>
              <a:t>Personne à impliquer </a:t>
            </a:r>
            <a:r>
              <a:rPr lang="fr-FR" dirty="0">
                <a:latin typeface="+mn-lt"/>
                <a:ea typeface="Arial" charset="0"/>
              </a:rPr>
              <a:t>: Toutes les parties impliquées dans la mise en œuvre du plan </a:t>
            </a:r>
          </a:p>
          <a:p>
            <a:pPr marL="266700" lvl="0" indent="-266700" eaLnBrk="1" fontAlgn="auto" hangingPunct="1">
              <a:lnSpc>
                <a:spcPct val="90000"/>
              </a:lnSpc>
              <a:spcAft>
                <a:spcPts val="1200"/>
              </a:spcAft>
              <a:defRPr/>
            </a:pPr>
            <a:r>
              <a:rPr lang="fr-FR" dirty="0">
                <a:latin typeface="+mn-lt"/>
                <a:ea typeface="Arial" charset="0"/>
              </a:rPr>
              <a:t>d'action</a:t>
            </a:r>
          </a:p>
          <a:p>
            <a:pPr marL="266700" lvl="0" indent="-266700" eaLnBrk="1" fontAlgn="auto" hangingPunct="1">
              <a:lnSpc>
                <a:spcPct val="90000"/>
              </a:lnSpc>
              <a:spcAft>
                <a:spcPts val="1200"/>
              </a:spcAft>
              <a:defRPr/>
            </a:pPr>
            <a:r>
              <a:rPr lang="fr-FR" u="sng" dirty="0">
                <a:latin typeface="+mn-lt"/>
                <a:ea typeface="Arial" charset="0"/>
              </a:rPr>
              <a:t>Outil de support :</a:t>
            </a:r>
          </a:p>
          <a:p>
            <a:pPr marL="342900" lvl="0" indent="-342900" eaLnBrk="1" fontAlgn="auto" hangingPunct="1">
              <a:lnSpc>
                <a:spcPct val="90000"/>
              </a:lnSpc>
              <a:spcAft>
                <a:spcPts val="1200"/>
              </a:spcAft>
              <a:buAutoNum type="alphaLcPeriod"/>
              <a:defRPr/>
            </a:pPr>
            <a:r>
              <a:rPr lang="fr-FR" dirty="0">
                <a:latin typeface="+mn-lt"/>
                <a:ea typeface="Arial" charset="0"/>
              </a:rPr>
              <a:t>Exemple de story </a:t>
            </a:r>
            <a:r>
              <a:rPr lang="fr-FR" dirty="0" err="1">
                <a:latin typeface="+mn-lt"/>
                <a:ea typeface="Arial" charset="0"/>
              </a:rPr>
              <a:t>maps</a:t>
            </a:r>
            <a:r>
              <a:rPr lang="fr-FR" dirty="0">
                <a:latin typeface="+mn-lt"/>
                <a:ea typeface="Arial" charset="0"/>
              </a:rPr>
              <a:t> </a:t>
            </a:r>
          </a:p>
          <a:p>
            <a:pPr marL="342900" lvl="0" indent="-342900" eaLnBrk="1" fontAlgn="auto" hangingPunct="1">
              <a:lnSpc>
                <a:spcPct val="90000"/>
              </a:lnSpc>
              <a:spcAft>
                <a:spcPts val="1200"/>
              </a:spcAft>
              <a:buAutoNum type="alphaLcPeriod"/>
              <a:defRPr/>
            </a:pPr>
            <a:r>
              <a:rPr lang="fr-FR" dirty="0">
                <a:latin typeface="+mn-lt"/>
                <a:ea typeface="Arial" charset="0"/>
              </a:rPr>
              <a:t>Guides de revue après action</a:t>
            </a:r>
            <a:endParaRPr lang="en-PH" dirty="0">
              <a:latin typeface="+mn-lt"/>
              <a:ea typeface="Arial" charset="0"/>
            </a:endParaRPr>
          </a:p>
        </p:txBody>
      </p:sp>
      <p:sp>
        <p:nvSpPr>
          <p:cNvPr id="12" name="Slide Number Placeholder 2"/>
          <p:cNvSpPr>
            <a:spLocks noGrp="1"/>
          </p:cNvSpPr>
          <p:nvPr>
            <p:ph type="sldNum" sz="quarter" idx="12"/>
          </p:nvPr>
        </p:nvSpPr>
        <p:spPr>
          <a:xfrm>
            <a:off x="7041579" y="6472238"/>
            <a:ext cx="2057400" cy="365125"/>
          </a:xfrm>
        </p:spPr>
        <p:txBody>
          <a:bodyPr/>
          <a:lstStyle/>
          <a:p>
            <a:pPr>
              <a:defRPr/>
            </a:pPr>
            <a:fld id="{8C5490D6-8476-4F9A-9D29-0EC3740DF8C6}" type="slidenum">
              <a:rPr lang="en-GB" altLang="en-US" smtClean="0"/>
              <a:pPr>
                <a:defRPr/>
              </a:pPr>
              <a:t>25</a:t>
            </a:fld>
            <a:endParaRPr lang="en-GB" altLang="en-US"/>
          </a:p>
        </p:txBody>
      </p:sp>
      <p:sp>
        <p:nvSpPr>
          <p:cNvPr id="3" name="Title 1">
            <a:extLst>
              <a:ext uri="{FF2B5EF4-FFF2-40B4-BE49-F238E27FC236}">
                <a16:creationId xmlns:a16="http://schemas.microsoft.com/office/drawing/2014/main" id="{92EFCCE6-24A3-65A1-B8A7-59E9ED1999E9}"/>
              </a:ext>
            </a:extLst>
          </p:cNvPr>
          <p:cNvSpPr txBox="1">
            <a:spLocks/>
          </p:cNvSpPr>
          <p:nvPr/>
        </p:nvSpPr>
        <p:spPr>
          <a:xfrm>
            <a:off x="380296" y="1301931"/>
            <a:ext cx="9088248" cy="253752"/>
          </a:xfrm>
          <a:prstGeom prst="rect">
            <a:avLst/>
          </a:prstGeom>
        </p:spPr>
        <p:txBody>
          <a:bodyPr vert="horz" lIns="91440" tIns="45720" rIns="91440" bIns="45720" rtlCol="0" anchor="ctr">
            <a:noAutofit/>
          </a:bodyPr>
          <a:lstStyle/>
          <a:p>
            <a:pPr lvl="0" eaLnBrk="1" fontAlgn="auto" hangingPunct="1">
              <a:lnSpc>
                <a:spcPct val="90000"/>
              </a:lnSpc>
              <a:spcAft>
                <a:spcPts val="0"/>
              </a:spcAft>
              <a:defRPr/>
            </a:pPr>
            <a:r>
              <a:rPr lang="en-PH" sz="2400" b="1" dirty="0">
                <a:ea typeface="Arial" charset="0"/>
              </a:rPr>
              <a:t>Step 5: </a:t>
            </a:r>
            <a:r>
              <a:rPr lang="fr-FR" sz="2400" dirty="0">
                <a:ea typeface="Arial" charset="0"/>
              </a:rPr>
              <a:t>Documenter et évaluer les résultats de la mise en œuvre du plan d'action</a:t>
            </a:r>
            <a:endParaRPr lang="en-PH" sz="2400" dirty="0">
              <a:ea typeface="Arial" charset="0"/>
            </a:endParaRPr>
          </a:p>
        </p:txBody>
      </p:sp>
    </p:spTree>
    <p:extLst>
      <p:ext uri="{BB962C8B-B14F-4D97-AF65-F5344CB8AC3E}">
        <p14:creationId xmlns:p14="http://schemas.microsoft.com/office/powerpoint/2010/main" val="425897010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bwMode="auto">
          <a:xfrm>
            <a:off x="628650" y="142975"/>
            <a:ext cx="7886700" cy="693737"/>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l" rtl="0" eaLnBrk="0" fontAlgn="base" hangingPunct="0">
              <a:lnSpc>
                <a:spcPct val="90000"/>
              </a:lnSpc>
              <a:spcBef>
                <a:spcPct val="0"/>
              </a:spcBef>
              <a:spcAft>
                <a:spcPct val="0"/>
              </a:spcAft>
              <a:defRPr sz="4400"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pitchFamily="34" charset="0"/>
              </a:defRPr>
            </a:lvl2pPr>
            <a:lvl3pPr algn="l" rtl="0" eaLnBrk="0" fontAlgn="base" hangingPunct="0">
              <a:lnSpc>
                <a:spcPct val="90000"/>
              </a:lnSpc>
              <a:spcBef>
                <a:spcPct val="0"/>
              </a:spcBef>
              <a:spcAft>
                <a:spcPct val="0"/>
              </a:spcAft>
              <a:defRPr sz="4400">
                <a:solidFill>
                  <a:schemeClr val="tx1"/>
                </a:solidFill>
                <a:latin typeface="Calibri Light" pitchFamily="34" charset="0"/>
              </a:defRPr>
            </a:lvl3pPr>
            <a:lvl4pPr algn="l" rtl="0" eaLnBrk="0" fontAlgn="base" hangingPunct="0">
              <a:lnSpc>
                <a:spcPct val="90000"/>
              </a:lnSpc>
              <a:spcBef>
                <a:spcPct val="0"/>
              </a:spcBef>
              <a:spcAft>
                <a:spcPct val="0"/>
              </a:spcAft>
              <a:defRPr sz="4400">
                <a:solidFill>
                  <a:schemeClr val="tx1"/>
                </a:solidFill>
                <a:latin typeface="Calibri Light" pitchFamily="34" charset="0"/>
              </a:defRPr>
            </a:lvl4pPr>
            <a:lvl5pPr algn="l" rtl="0" eaLnBrk="0" fontAlgn="base" hangingPunct="0">
              <a:lnSpc>
                <a:spcPct val="90000"/>
              </a:lnSpc>
              <a:spcBef>
                <a:spcPct val="0"/>
              </a:spcBef>
              <a:spcAft>
                <a:spcPct val="0"/>
              </a:spcAft>
              <a:defRPr sz="4400">
                <a:solidFill>
                  <a:schemeClr val="tx1"/>
                </a:solidFill>
                <a:latin typeface="Calibri Light" pitchFamily="34" charset="0"/>
              </a:defRPr>
            </a:lvl5pPr>
            <a:lvl6pPr marL="457200" algn="l" rtl="0" fontAlgn="base">
              <a:lnSpc>
                <a:spcPct val="90000"/>
              </a:lnSpc>
              <a:spcBef>
                <a:spcPct val="0"/>
              </a:spcBef>
              <a:spcAft>
                <a:spcPct val="0"/>
              </a:spcAft>
              <a:defRPr sz="4400">
                <a:solidFill>
                  <a:schemeClr val="tx1"/>
                </a:solidFill>
                <a:latin typeface="Calibri Light" pitchFamily="34" charset="0"/>
              </a:defRPr>
            </a:lvl6pPr>
            <a:lvl7pPr marL="914400" algn="l" rtl="0" fontAlgn="base">
              <a:lnSpc>
                <a:spcPct val="90000"/>
              </a:lnSpc>
              <a:spcBef>
                <a:spcPct val="0"/>
              </a:spcBef>
              <a:spcAft>
                <a:spcPct val="0"/>
              </a:spcAft>
              <a:defRPr sz="4400">
                <a:solidFill>
                  <a:schemeClr val="tx1"/>
                </a:solidFill>
                <a:latin typeface="Calibri Light" pitchFamily="34" charset="0"/>
              </a:defRPr>
            </a:lvl7pPr>
            <a:lvl8pPr marL="1371600" algn="l" rtl="0" fontAlgn="base">
              <a:lnSpc>
                <a:spcPct val="90000"/>
              </a:lnSpc>
              <a:spcBef>
                <a:spcPct val="0"/>
              </a:spcBef>
              <a:spcAft>
                <a:spcPct val="0"/>
              </a:spcAft>
              <a:defRPr sz="4400">
                <a:solidFill>
                  <a:schemeClr val="tx1"/>
                </a:solidFill>
                <a:latin typeface="Calibri Light" pitchFamily="34" charset="0"/>
              </a:defRPr>
            </a:lvl8pPr>
            <a:lvl9pPr marL="1828800" algn="l" rtl="0" fontAlgn="base">
              <a:lnSpc>
                <a:spcPct val="90000"/>
              </a:lnSpc>
              <a:spcBef>
                <a:spcPct val="0"/>
              </a:spcBef>
              <a:spcAft>
                <a:spcPct val="0"/>
              </a:spcAft>
              <a:defRPr sz="4400">
                <a:solidFill>
                  <a:schemeClr val="tx1"/>
                </a:solidFill>
                <a:latin typeface="Calibri Light" pitchFamily="34" charset="0"/>
              </a:defRPr>
            </a:lvl9pPr>
          </a:lstStyle>
          <a:p>
            <a:pPr algn="ctr" eaLnBrk="1" fontAlgn="auto" hangingPunct="1">
              <a:spcAft>
                <a:spcPts val="0"/>
              </a:spcAft>
              <a:defRPr/>
            </a:pPr>
            <a:r>
              <a:rPr lang="fr-FR" sz="3200" b="1" dirty="0">
                <a:solidFill>
                  <a:schemeClr val="bg1"/>
                </a:solidFill>
                <a:latin typeface="+mn-lt"/>
              </a:rPr>
              <a:t>Géo-activation du SIS - Mise en œuvre</a:t>
            </a:r>
          </a:p>
        </p:txBody>
      </p:sp>
      <p:sp>
        <p:nvSpPr>
          <p:cNvPr id="7" name="Title 1"/>
          <p:cNvSpPr txBox="1">
            <a:spLocks/>
          </p:cNvSpPr>
          <p:nvPr/>
        </p:nvSpPr>
        <p:spPr>
          <a:xfrm>
            <a:off x="231313" y="1758285"/>
            <a:ext cx="8912687" cy="4408020"/>
          </a:xfrm>
          <a:prstGeom prst="rect">
            <a:avLst/>
          </a:prstGeom>
        </p:spPr>
        <p:txBody>
          <a:bodyPr vert="horz" lIns="91440" tIns="45720" rIns="91440" bIns="45720" rtlCol="0" anchor="t">
            <a:noAutofit/>
          </a:bodyPr>
          <a:lstStyle/>
          <a:p>
            <a:pPr lvl="0" eaLnBrk="1" fontAlgn="auto" hangingPunct="1">
              <a:lnSpc>
                <a:spcPct val="90000"/>
              </a:lnSpc>
              <a:spcAft>
                <a:spcPts val="0"/>
              </a:spcAft>
              <a:defRPr/>
            </a:pPr>
            <a:r>
              <a:rPr lang="fr-FR" dirty="0">
                <a:latin typeface="+mn-lt"/>
                <a:ea typeface="Arial" charset="0"/>
              </a:rPr>
              <a:t>Cette étape consiste à documenter et à évaluer les résultats de la mise en œuvre du plan d'action.</a:t>
            </a:r>
            <a:endParaRPr lang="en-PH" dirty="0">
              <a:latin typeface="+mn-lt"/>
              <a:ea typeface="Arial" charset="0"/>
            </a:endParaRPr>
          </a:p>
          <a:p>
            <a:pPr lvl="0" eaLnBrk="1" fontAlgn="auto" hangingPunct="1">
              <a:lnSpc>
                <a:spcPct val="90000"/>
              </a:lnSpc>
              <a:spcAft>
                <a:spcPts val="0"/>
              </a:spcAft>
              <a:defRPr/>
            </a:pPr>
            <a:r>
              <a:rPr lang="fr-FR" dirty="0">
                <a:latin typeface="+mn-lt"/>
                <a:ea typeface="Arial" charset="0"/>
              </a:rPr>
              <a:t>La documentation des résultats de la mise en œuvre du plan d'action permet de justifier le travail accompli et sert de matériel de marketing pour</a:t>
            </a:r>
            <a:r>
              <a:rPr lang="en-PH" dirty="0">
                <a:latin typeface="+mn-lt"/>
                <a:ea typeface="Arial" charset="0"/>
              </a:rPr>
              <a:t>:</a:t>
            </a:r>
          </a:p>
          <a:p>
            <a:pPr marL="449263" lvl="0" indent="-266700" eaLnBrk="1" fontAlgn="auto" hangingPunct="1">
              <a:lnSpc>
                <a:spcPct val="90000"/>
              </a:lnSpc>
              <a:spcAft>
                <a:spcPts val="0"/>
              </a:spcAft>
              <a:buFont typeface="Arial" pitchFamily="34" charset="0"/>
              <a:buChar char="•"/>
              <a:defRPr/>
            </a:pPr>
            <a:r>
              <a:rPr lang="fr-FR" dirty="0">
                <a:latin typeface="+mn-lt"/>
                <a:ea typeface="Arial" charset="0"/>
              </a:rPr>
              <a:t>Démontrer les avantages de la géo-activation, en particulier dans un contexte où l'organisation n'était pas convaincue au départ.</a:t>
            </a:r>
            <a:endParaRPr lang="en-PH" dirty="0">
              <a:latin typeface="+mn-lt"/>
              <a:ea typeface="Arial" charset="0"/>
            </a:endParaRPr>
          </a:p>
          <a:p>
            <a:pPr marL="449263" lvl="0" indent="-266700" eaLnBrk="1" fontAlgn="auto" hangingPunct="1">
              <a:lnSpc>
                <a:spcPct val="90000"/>
              </a:lnSpc>
              <a:spcAft>
                <a:spcPts val="0"/>
              </a:spcAft>
              <a:buFont typeface="Arial" pitchFamily="34" charset="0"/>
              <a:buChar char="•"/>
              <a:defRPr/>
            </a:pPr>
            <a:r>
              <a:rPr lang="fr-FR" dirty="0">
                <a:latin typeface="+mn-lt"/>
                <a:ea typeface="Arial" charset="0"/>
              </a:rPr>
              <a:t>Mobiliser des ressources pour assurer la durabilité de ce qui a été mis en place, soutenir l'extension du projet pilote à l'ensemble du pays ou financer la prochaine série d'activités de géo-activation du SIS.</a:t>
            </a:r>
            <a:endParaRPr lang="en-PH" dirty="0">
              <a:latin typeface="+mn-lt"/>
              <a:ea typeface="Arial" charset="0"/>
            </a:endParaRPr>
          </a:p>
        </p:txBody>
      </p:sp>
      <p:sp>
        <p:nvSpPr>
          <p:cNvPr id="12" name="Slide Number Placeholder 2"/>
          <p:cNvSpPr>
            <a:spLocks noGrp="1"/>
          </p:cNvSpPr>
          <p:nvPr>
            <p:ph type="sldNum" sz="quarter" idx="12"/>
          </p:nvPr>
        </p:nvSpPr>
        <p:spPr>
          <a:xfrm>
            <a:off x="7041579" y="6472238"/>
            <a:ext cx="2057400" cy="365125"/>
          </a:xfrm>
        </p:spPr>
        <p:txBody>
          <a:bodyPr/>
          <a:lstStyle/>
          <a:p>
            <a:pPr>
              <a:defRPr/>
            </a:pPr>
            <a:fld id="{8C5490D6-8476-4F9A-9D29-0EC3740DF8C6}" type="slidenum">
              <a:rPr lang="en-GB" altLang="en-US" smtClean="0"/>
              <a:pPr>
                <a:defRPr/>
              </a:pPr>
              <a:t>26</a:t>
            </a:fld>
            <a:endParaRPr lang="en-GB" altLang="en-US"/>
          </a:p>
        </p:txBody>
      </p:sp>
      <p:sp>
        <p:nvSpPr>
          <p:cNvPr id="2" name="Title 1">
            <a:extLst>
              <a:ext uri="{FF2B5EF4-FFF2-40B4-BE49-F238E27FC236}">
                <a16:creationId xmlns:a16="http://schemas.microsoft.com/office/drawing/2014/main" id="{39267A2A-4CDC-A271-D907-4281DB561BBD}"/>
              </a:ext>
            </a:extLst>
          </p:cNvPr>
          <p:cNvSpPr txBox="1">
            <a:spLocks/>
          </p:cNvSpPr>
          <p:nvPr/>
        </p:nvSpPr>
        <p:spPr>
          <a:xfrm>
            <a:off x="212626" y="4077072"/>
            <a:ext cx="8778196" cy="1296938"/>
          </a:xfrm>
          <a:prstGeom prst="rect">
            <a:avLst/>
          </a:prstGeom>
        </p:spPr>
        <p:txBody>
          <a:bodyPr vert="horz" lIns="91440" tIns="45720" rIns="91440" bIns="45720" rtlCol="0" anchor="t">
            <a:noAutofit/>
          </a:bodyPr>
          <a:lstStyle/>
          <a:p>
            <a:pPr lvl="0" eaLnBrk="1" fontAlgn="auto" hangingPunct="1">
              <a:lnSpc>
                <a:spcPct val="90000"/>
              </a:lnSpc>
              <a:spcAft>
                <a:spcPts val="0"/>
              </a:spcAft>
              <a:defRPr/>
            </a:pPr>
            <a:r>
              <a:rPr lang="fr-FR" dirty="0">
                <a:latin typeface="+mn-lt"/>
                <a:ea typeface="Arial" charset="0"/>
              </a:rPr>
              <a:t>Les donateurs ou les agences de développement ont chacun leurs propres exigences en matière de rapports, mais il peut être utile de compléter ces rapports par des présentations visuellement attrayantes. L'une de ces options sont les "story </a:t>
            </a:r>
            <a:r>
              <a:rPr lang="fr-FR" dirty="0" err="1">
                <a:latin typeface="+mn-lt"/>
                <a:ea typeface="Arial" charset="0"/>
              </a:rPr>
              <a:t>maps</a:t>
            </a:r>
            <a:r>
              <a:rPr lang="fr-FR" dirty="0">
                <a:latin typeface="+mn-lt"/>
                <a:ea typeface="Arial" charset="0"/>
              </a:rPr>
              <a:t>" qui offrent des cartes dynamiques et sont accessibles à partir de n'importe quel appareil connecté à internet</a:t>
            </a:r>
            <a:endParaRPr lang="en-PH" dirty="0">
              <a:latin typeface="+mn-lt"/>
              <a:ea typeface="Arial" charset="0"/>
            </a:endParaRPr>
          </a:p>
        </p:txBody>
      </p:sp>
      <p:pic>
        <p:nvPicPr>
          <p:cNvPr id="3" name="Picture 2">
            <a:hlinkClick r:id="rId3"/>
            <a:extLst>
              <a:ext uri="{FF2B5EF4-FFF2-40B4-BE49-F238E27FC236}">
                <a16:creationId xmlns:a16="http://schemas.microsoft.com/office/drawing/2014/main" id="{E51F16FE-7B4C-71A0-801B-69E3BA4C90FC}"/>
              </a:ext>
            </a:extLst>
          </p:cNvPr>
          <p:cNvPicPr>
            <a:picLocks noChangeAspect="1"/>
          </p:cNvPicPr>
          <p:nvPr/>
        </p:nvPicPr>
        <p:blipFill rotWithShape="1">
          <a:blip r:embed="rId4"/>
          <a:srcRect l="2750" t="12191" r="1176" b="12191"/>
          <a:stretch/>
        </p:blipFill>
        <p:spPr>
          <a:xfrm>
            <a:off x="468313" y="5216956"/>
            <a:ext cx="2235229" cy="989603"/>
          </a:xfrm>
          <a:prstGeom prst="rect">
            <a:avLst/>
          </a:prstGeom>
          <a:ln>
            <a:solidFill>
              <a:schemeClr val="tx1"/>
            </a:solidFill>
          </a:ln>
          <a:effectLst>
            <a:outerShdw blurRad="50800" dist="50800" dir="5400000" sx="102000" sy="102000" algn="ctr" rotWithShape="0">
              <a:srgbClr val="000000">
                <a:alpha val="43137"/>
              </a:srgbClr>
            </a:outerShdw>
          </a:effectLst>
        </p:spPr>
      </p:pic>
      <p:pic>
        <p:nvPicPr>
          <p:cNvPr id="5" name="Picture 4">
            <a:hlinkClick r:id="rId5"/>
            <a:extLst>
              <a:ext uri="{FF2B5EF4-FFF2-40B4-BE49-F238E27FC236}">
                <a16:creationId xmlns:a16="http://schemas.microsoft.com/office/drawing/2014/main" id="{E71F2D32-1563-B9BD-436F-6258A58EB2D8}"/>
              </a:ext>
            </a:extLst>
          </p:cNvPr>
          <p:cNvPicPr>
            <a:picLocks noChangeAspect="1"/>
          </p:cNvPicPr>
          <p:nvPr/>
        </p:nvPicPr>
        <p:blipFill rotWithShape="1">
          <a:blip r:embed="rId6"/>
          <a:srcRect l="2750" t="12191" r="1176" b="12191"/>
          <a:stretch/>
        </p:blipFill>
        <p:spPr>
          <a:xfrm>
            <a:off x="3454385" y="5239248"/>
            <a:ext cx="2235229" cy="989604"/>
          </a:xfrm>
          <a:prstGeom prst="rect">
            <a:avLst/>
          </a:prstGeom>
          <a:ln>
            <a:solidFill>
              <a:schemeClr val="tx1"/>
            </a:solidFill>
          </a:ln>
          <a:effectLst>
            <a:outerShdw blurRad="50800" dist="50800" dir="5400000" sx="102000" sy="102000" algn="ctr" rotWithShape="0">
              <a:srgbClr val="000000">
                <a:alpha val="43137"/>
              </a:srgbClr>
            </a:outerShdw>
          </a:effectLst>
        </p:spPr>
      </p:pic>
      <p:pic>
        <p:nvPicPr>
          <p:cNvPr id="6" name="Picture 5">
            <a:hlinkClick r:id="rId7"/>
            <a:extLst>
              <a:ext uri="{FF2B5EF4-FFF2-40B4-BE49-F238E27FC236}">
                <a16:creationId xmlns:a16="http://schemas.microsoft.com/office/drawing/2014/main" id="{90523E4E-52DC-C53E-0199-8CF410C69DA8}"/>
              </a:ext>
            </a:extLst>
          </p:cNvPr>
          <p:cNvPicPr>
            <a:picLocks noChangeAspect="1"/>
          </p:cNvPicPr>
          <p:nvPr/>
        </p:nvPicPr>
        <p:blipFill rotWithShape="1">
          <a:blip r:embed="rId8"/>
          <a:srcRect l="2750" t="12191" r="1963" b="10800"/>
          <a:stretch/>
        </p:blipFill>
        <p:spPr>
          <a:xfrm>
            <a:off x="6356737" y="5211020"/>
            <a:ext cx="2176869" cy="989604"/>
          </a:xfrm>
          <a:prstGeom prst="rect">
            <a:avLst/>
          </a:prstGeom>
          <a:ln>
            <a:solidFill>
              <a:schemeClr val="tx1"/>
            </a:solidFill>
          </a:ln>
          <a:effectLst>
            <a:outerShdw blurRad="50800" dist="50800" dir="5400000" sx="102000" sy="102000" algn="ctr" rotWithShape="0">
              <a:srgbClr val="000000">
                <a:alpha val="43137"/>
              </a:srgbClr>
            </a:outerShdw>
          </a:effectLst>
        </p:spPr>
      </p:pic>
      <p:sp>
        <p:nvSpPr>
          <p:cNvPr id="9" name="TextBox 8">
            <a:extLst>
              <a:ext uri="{FF2B5EF4-FFF2-40B4-BE49-F238E27FC236}">
                <a16:creationId xmlns:a16="http://schemas.microsoft.com/office/drawing/2014/main" id="{44A1A7A7-2FD8-2858-2E29-4E82108BD3C2}"/>
              </a:ext>
            </a:extLst>
          </p:cNvPr>
          <p:cNvSpPr txBox="1"/>
          <p:nvPr/>
        </p:nvSpPr>
        <p:spPr>
          <a:xfrm>
            <a:off x="212626" y="6293788"/>
            <a:ext cx="8391822" cy="590931"/>
          </a:xfrm>
          <a:prstGeom prst="rect">
            <a:avLst/>
          </a:prstGeom>
          <a:noFill/>
        </p:spPr>
        <p:txBody>
          <a:bodyPr wrap="square">
            <a:spAutoFit/>
          </a:bodyPr>
          <a:lstStyle/>
          <a:p>
            <a:pPr lvl="0" eaLnBrk="1" fontAlgn="auto" hangingPunct="1">
              <a:lnSpc>
                <a:spcPct val="90000"/>
              </a:lnSpc>
              <a:spcAft>
                <a:spcPts val="0"/>
              </a:spcAft>
              <a:defRPr/>
            </a:pPr>
            <a:r>
              <a:rPr lang="fr-FR" dirty="0">
                <a:latin typeface="+mn-lt"/>
                <a:ea typeface="Arial" charset="0"/>
              </a:rPr>
              <a:t>La réalisation d'une revue après action est une autre activité qui devrait avoir lieu après la mise en œuvre du plan d'action et impliquer toutes les parties prenantes concernées.</a:t>
            </a:r>
            <a:endParaRPr lang="en-PH" dirty="0">
              <a:latin typeface="+mn-lt"/>
              <a:ea typeface="Arial" charset="0"/>
            </a:endParaRPr>
          </a:p>
        </p:txBody>
      </p:sp>
      <p:sp>
        <p:nvSpPr>
          <p:cNvPr id="11" name="Title 1">
            <a:extLst>
              <a:ext uri="{FF2B5EF4-FFF2-40B4-BE49-F238E27FC236}">
                <a16:creationId xmlns:a16="http://schemas.microsoft.com/office/drawing/2014/main" id="{1D2D29FD-B7D8-6D44-836B-E8CF08725B52}"/>
              </a:ext>
            </a:extLst>
          </p:cNvPr>
          <p:cNvSpPr txBox="1">
            <a:spLocks/>
          </p:cNvSpPr>
          <p:nvPr/>
        </p:nvSpPr>
        <p:spPr>
          <a:xfrm>
            <a:off x="323528" y="1213251"/>
            <a:ext cx="9088248" cy="253752"/>
          </a:xfrm>
          <a:prstGeom prst="rect">
            <a:avLst/>
          </a:prstGeom>
        </p:spPr>
        <p:txBody>
          <a:bodyPr vert="horz" lIns="91440" tIns="45720" rIns="91440" bIns="45720" rtlCol="0" anchor="ctr">
            <a:noAutofit/>
          </a:bodyPr>
          <a:lstStyle/>
          <a:p>
            <a:pPr lvl="0" eaLnBrk="1" fontAlgn="auto" hangingPunct="1">
              <a:lnSpc>
                <a:spcPct val="90000"/>
              </a:lnSpc>
              <a:spcAft>
                <a:spcPts val="0"/>
              </a:spcAft>
              <a:defRPr/>
            </a:pPr>
            <a:r>
              <a:rPr lang="en-PH" sz="2400" b="1" dirty="0" err="1">
                <a:ea typeface="Arial" charset="0"/>
              </a:rPr>
              <a:t>Etape</a:t>
            </a:r>
            <a:r>
              <a:rPr lang="en-PH" sz="2400" b="1" dirty="0">
                <a:ea typeface="Arial" charset="0"/>
              </a:rPr>
              <a:t> 5: </a:t>
            </a:r>
            <a:r>
              <a:rPr lang="fr-FR" sz="2400" dirty="0">
                <a:ea typeface="Arial" charset="0"/>
              </a:rPr>
              <a:t>Documenter et évaluer les résultats de la mise en œuvre du plan d'action</a:t>
            </a:r>
            <a:endParaRPr lang="en-PH" sz="2400" dirty="0">
              <a:ea typeface="Arial" charset="0"/>
            </a:endParaRPr>
          </a:p>
        </p:txBody>
      </p:sp>
    </p:spTree>
    <p:extLst>
      <p:ext uri="{BB962C8B-B14F-4D97-AF65-F5344CB8AC3E}">
        <p14:creationId xmlns:p14="http://schemas.microsoft.com/office/powerpoint/2010/main" val="184994640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E62602A8-3B73-0BDA-BC7C-0364277D2D51}"/>
              </a:ext>
            </a:extLst>
          </p:cNvPr>
          <p:cNvPicPr>
            <a:picLocks noChangeAspect="1"/>
          </p:cNvPicPr>
          <p:nvPr/>
        </p:nvPicPr>
        <p:blipFill>
          <a:blip r:embed="rId3"/>
          <a:stretch>
            <a:fillRect/>
          </a:stretch>
        </p:blipFill>
        <p:spPr>
          <a:xfrm>
            <a:off x="1255047" y="1705220"/>
            <a:ext cx="7021822" cy="4739561"/>
          </a:xfrm>
          <a:prstGeom prst="rect">
            <a:avLst/>
          </a:prstGeom>
        </p:spPr>
      </p:pic>
      <p:sp>
        <p:nvSpPr>
          <p:cNvPr id="4" name="Title 1"/>
          <p:cNvSpPr txBox="1">
            <a:spLocks/>
          </p:cNvSpPr>
          <p:nvPr/>
        </p:nvSpPr>
        <p:spPr bwMode="auto">
          <a:xfrm>
            <a:off x="628650" y="142975"/>
            <a:ext cx="7886700" cy="693737"/>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l" rtl="0" eaLnBrk="0" fontAlgn="base" hangingPunct="0">
              <a:lnSpc>
                <a:spcPct val="90000"/>
              </a:lnSpc>
              <a:spcBef>
                <a:spcPct val="0"/>
              </a:spcBef>
              <a:spcAft>
                <a:spcPct val="0"/>
              </a:spcAft>
              <a:defRPr sz="4400"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pitchFamily="34" charset="0"/>
              </a:defRPr>
            </a:lvl2pPr>
            <a:lvl3pPr algn="l" rtl="0" eaLnBrk="0" fontAlgn="base" hangingPunct="0">
              <a:lnSpc>
                <a:spcPct val="90000"/>
              </a:lnSpc>
              <a:spcBef>
                <a:spcPct val="0"/>
              </a:spcBef>
              <a:spcAft>
                <a:spcPct val="0"/>
              </a:spcAft>
              <a:defRPr sz="4400">
                <a:solidFill>
                  <a:schemeClr val="tx1"/>
                </a:solidFill>
                <a:latin typeface="Calibri Light" pitchFamily="34" charset="0"/>
              </a:defRPr>
            </a:lvl3pPr>
            <a:lvl4pPr algn="l" rtl="0" eaLnBrk="0" fontAlgn="base" hangingPunct="0">
              <a:lnSpc>
                <a:spcPct val="90000"/>
              </a:lnSpc>
              <a:spcBef>
                <a:spcPct val="0"/>
              </a:spcBef>
              <a:spcAft>
                <a:spcPct val="0"/>
              </a:spcAft>
              <a:defRPr sz="4400">
                <a:solidFill>
                  <a:schemeClr val="tx1"/>
                </a:solidFill>
                <a:latin typeface="Calibri Light" pitchFamily="34" charset="0"/>
              </a:defRPr>
            </a:lvl4pPr>
            <a:lvl5pPr algn="l" rtl="0" eaLnBrk="0" fontAlgn="base" hangingPunct="0">
              <a:lnSpc>
                <a:spcPct val="90000"/>
              </a:lnSpc>
              <a:spcBef>
                <a:spcPct val="0"/>
              </a:spcBef>
              <a:spcAft>
                <a:spcPct val="0"/>
              </a:spcAft>
              <a:defRPr sz="4400">
                <a:solidFill>
                  <a:schemeClr val="tx1"/>
                </a:solidFill>
                <a:latin typeface="Calibri Light" pitchFamily="34" charset="0"/>
              </a:defRPr>
            </a:lvl5pPr>
            <a:lvl6pPr marL="457200" algn="l" rtl="0" fontAlgn="base">
              <a:lnSpc>
                <a:spcPct val="90000"/>
              </a:lnSpc>
              <a:spcBef>
                <a:spcPct val="0"/>
              </a:spcBef>
              <a:spcAft>
                <a:spcPct val="0"/>
              </a:spcAft>
              <a:defRPr sz="4400">
                <a:solidFill>
                  <a:schemeClr val="tx1"/>
                </a:solidFill>
                <a:latin typeface="Calibri Light" pitchFamily="34" charset="0"/>
              </a:defRPr>
            </a:lvl6pPr>
            <a:lvl7pPr marL="914400" algn="l" rtl="0" fontAlgn="base">
              <a:lnSpc>
                <a:spcPct val="90000"/>
              </a:lnSpc>
              <a:spcBef>
                <a:spcPct val="0"/>
              </a:spcBef>
              <a:spcAft>
                <a:spcPct val="0"/>
              </a:spcAft>
              <a:defRPr sz="4400">
                <a:solidFill>
                  <a:schemeClr val="tx1"/>
                </a:solidFill>
                <a:latin typeface="Calibri Light" pitchFamily="34" charset="0"/>
              </a:defRPr>
            </a:lvl7pPr>
            <a:lvl8pPr marL="1371600" algn="l" rtl="0" fontAlgn="base">
              <a:lnSpc>
                <a:spcPct val="90000"/>
              </a:lnSpc>
              <a:spcBef>
                <a:spcPct val="0"/>
              </a:spcBef>
              <a:spcAft>
                <a:spcPct val="0"/>
              </a:spcAft>
              <a:defRPr sz="4400">
                <a:solidFill>
                  <a:schemeClr val="tx1"/>
                </a:solidFill>
                <a:latin typeface="Calibri Light" pitchFamily="34" charset="0"/>
              </a:defRPr>
            </a:lvl8pPr>
            <a:lvl9pPr marL="1828800" algn="l" rtl="0" fontAlgn="base">
              <a:lnSpc>
                <a:spcPct val="90000"/>
              </a:lnSpc>
              <a:spcBef>
                <a:spcPct val="0"/>
              </a:spcBef>
              <a:spcAft>
                <a:spcPct val="0"/>
              </a:spcAft>
              <a:defRPr sz="4400">
                <a:solidFill>
                  <a:schemeClr val="tx1"/>
                </a:solidFill>
                <a:latin typeface="Calibri Light" pitchFamily="34" charset="0"/>
              </a:defRPr>
            </a:lvl9pPr>
          </a:lstStyle>
          <a:p>
            <a:pPr algn="ctr" eaLnBrk="1" fontAlgn="auto" hangingPunct="1">
              <a:spcAft>
                <a:spcPts val="0"/>
              </a:spcAft>
              <a:defRPr/>
            </a:pPr>
            <a:r>
              <a:rPr lang="fr-FR" sz="3200" b="1" dirty="0">
                <a:solidFill>
                  <a:schemeClr val="bg1"/>
                </a:solidFill>
                <a:latin typeface="+mn-lt"/>
              </a:rPr>
              <a:t>Géo-activation du SIS - Mise en œuvre</a:t>
            </a:r>
          </a:p>
        </p:txBody>
      </p:sp>
      <p:sp>
        <p:nvSpPr>
          <p:cNvPr id="12" name="Slide Number Placeholder 2"/>
          <p:cNvSpPr>
            <a:spLocks noGrp="1"/>
          </p:cNvSpPr>
          <p:nvPr>
            <p:ph type="sldNum" sz="quarter" idx="12"/>
          </p:nvPr>
        </p:nvSpPr>
        <p:spPr>
          <a:xfrm>
            <a:off x="7041579" y="6472238"/>
            <a:ext cx="2057400" cy="365125"/>
          </a:xfrm>
        </p:spPr>
        <p:txBody>
          <a:bodyPr/>
          <a:lstStyle/>
          <a:p>
            <a:pPr>
              <a:defRPr/>
            </a:pPr>
            <a:fld id="{8C5490D6-8476-4F9A-9D29-0EC3740DF8C6}" type="slidenum">
              <a:rPr lang="en-GB" altLang="en-US" smtClean="0"/>
              <a:pPr>
                <a:defRPr/>
              </a:pPr>
              <a:t>27</a:t>
            </a:fld>
            <a:endParaRPr lang="en-GB" altLang="en-US"/>
          </a:p>
        </p:txBody>
      </p:sp>
      <p:sp>
        <p:nvSpPr>
          <p:cNvPr id="5" name="Rectangle 4"/>
          <p:cNvSpPr/>
          <p:nvPr/>
        </p:nvSpPr>
        <p:spPr>
          <a:xfrm>
            <a:off x="1187624" y="3778958"/>
            <a:ext cx="1872208" cy="1162210"/>
          </a:xfrm>
          <a:prstGeom prst="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itle 1"/>
          <p:cNvSpPr txBox="1">
            <a:spLocks/>
          </p:cNvSpPr>
          <p:nvPr/>
        </p:nvSpPr>
        <p:spPr>
          <a:xfrm>
            <a:off x="378951" y="1043771"/>
            <a:ext cx="8640960" cy="469776"/>
          </a:xfrm>
          <a:prstGeom prst="rect">
            <a:avLst/>
          </a:prstGeom>
        </p:spPr>
        <p:txBody>
          <a:bodyPr vert="horz" lIns="91440" tIns="45720" rIns="91440" bIns="45720" rtlCol="0" anchor="ctr">
            <a:noAutofit/>
          </a:bodyPr>
          <a:lstStyle/>
          <a:p>
            <a:pPr lvl="0" eaLnBrk="1" fontAlgn="auto" hangingPunct="1">
              <a:lnSpc>
                <a:spcPct val="90000"/>
              </a:lnSpc>
              <a:spcAft>
                <a:spcPts val="0"/>
              </a:spcAft>
              <a:defRPr/>
            </a:pPr>
            <a:r>
              <a:rPr lang="en-PH" sz="2400" b="1" dirty="0" err="1">
                <a:ea typeface="Arial" charset="0"/>
              </a:rPr>
              <a:t>Etape</a:t>
            </a:r>
            <a:r>
              <a:rPr lang="en-PH" sz="2400" b="1" dirty="0">
                <a:ea typeface="Arial" charset="0"/>
              </a:rPr>
              <a:t> 6</a:t>
            </a:r>
            <a:r>
              <a:rPr lang="en-PH" sz="2400" dirty="0">
                <a:ea typeface="Arial" charset="0"/>
              </a:rPr>
              <a:t>: </a:t>
            </a:r>
            <a:r>
              <a:rPr lang="fr-FR" sz="2400" dirty="0"/>
              <a:t>Recommencez régulièrement à partir de l'étape 1 </a:t>
            </a:r>
            <a:endParaRPr lang="en-PH" sz="2400" dirty="0">
              <a:ea typeface="Arial" charset="0"/>
            </a:endParaRPr>
          </a:p>
        </p:txBody>
      </p:sp>
    </p:spTree>
    <p:extLst>
      <p:ext uri="{BB962C8B-B14F-4D97-AF65-F5344CB8AC3E}">
        <p14:creationId xmlns:p14="http://schemas.microsoft.com/office/powerpoint/2010/main" val="189230499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bwMode="auto">
          <a:xfrm>
            <a:off x="628650" y="142975"/>
            <a:ext cx="7886700" cy="693737"/>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l" rtl="0" eaLnBrk="0" fontAlgn="base" hangingPunct="0">
              <a:lnSpc>
                <a:spcPct val="90000"/>
              </a:lnSpc>
              <a:spcBef>
                <a:spcPct val="0"/>
              </a:spcBef>
              <a:spcAft>
                <a:spcPct val="0"/>
              </a:spcAft>
              <a:defRPr sz="4400"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pitchFamily="34" charset="0"/>
              </a:defRPr>
            </a:lvl2pPr>
            <a:lvl3pPr algn="l" rtl="0" eaLnBrk="0" fontAlgn="base" hangingPunct="0">
              <a:lnSpc>
                <a:spcPct val="90000"/>
              </a:lnSpc>
              <a:spcBef>
                <a:spcPct val="0"/>
              </a:spcBef>
              <a:spcAft>
                <a:spcPct val="0"/>
              </a:spcAft>
              <a:defRPr sz="4400">
                <a:solidFill>
                  <a:schemeClr val="tx1"/>
                </a:solidFill>
                <a:latin typeface="Calibri Light" pitchFamily="34" charset="0"/>
              </a:defRPr>
            </a:lvl3pPr>
            <a:lvl4pPr algn="l" rtl="0" eaLnBrk="0" fontAlgn="base" hangingPunct="0">
              <a:lnSpc>
                <a:spcPct val="90000"/>
              </a:lnSpc>
              <a:spcBef>
                <a:spcPct val="0"/>
              </a:spcBef>
              <a:spcAft>
                <a:spcPct val="0"/>
              </a:spcAft>
              <a:defRPr sz="4400">
                <a:solidFill>
                  <a:schemeClr val="tx1"/>
                </a:solidFill>
                <a:latin typeface="Calibri Light" pitchFamily="34" charset="0"/>
              </a:defRPr>
            </a:lvl4pPr>
            <a:lvl5pPr algn="l" rtl="0" eaLnBrk="0" fontAlgn="base" hangingPunct="0">
              <a:lnSpc>
                <a:spcPct val="90000"/>
              </a:lnSpc>
              <a:spcBef>
                <a:spcPct val="0"/>
              </a:spcBef>
              <a:spcAft>
                <a:spcPct val="0"/>
              </a:spcAft>
              <a:defRPr sz="4400">
                <a:solidFill>
                  <a:schemeClr val="tx1"/>
                </a:solidFill>
                <a:latin typeface="Calibri Light" pitchFamily="34" charset="0"/>
              </a:defRPr>
            </a:lvl5pPr>
            <a:lvl6pPr marL="457200" algn="l" rtl="0" fontAlgn="base">
              <a:lnSpc>
                <a:spcPct val="90000"/>
              </a:lnSpc>
              <a:spcBef>
                <a:spcPct val="0"/>
              </a:spcBef>
              <a:spcAft>
                <a:spcPct val="0"/>
              </a:spcAft>
              <a:defRPr sz="4400">
                <a:solidFill>
                  <a:schemeClr val="tx1"/>
                </a:solidFill>
                <a:latin typeface="Calibri Light" pitchFamily="34" charset="0"/>
              </a:defRPr>
            </a:lvl6pPr>
            <a:lvl7pPr marL="914400" algn="l" rtl="0" fontAlgn="base">
              <a:lnSpc>
                <a:spcPct val="90000"/>
              </a:lnSpc>
              <a:spcBef>
                <a:spcPct val="0"/>
              </a:spcBef>
              <a:spcAft>
                <a:spcPct val="0"/>
              </a:spcAft>
              <a:defRPr sz="4400">
                <a:solidFill>
                  <a:schemeClr val="tx1"/>
                </a:solidFill>
                <a:latin typeface="Calibri Light" pitchFamily="34" charset="0"/>
              </a:defRPr>
            </a:lvl7pPr>
            <a:lvl8pPr marL="1371600" algn="l" rtl="0" fontAlgn="base">
              <a:lnSpc>
                <a:spcPct val="90000"/>
              </a:lnSpc>
              <a:spcBef>
                <a:spcPct val="0"/>
              </a:spcBef>
              <a:spcAft>
                <a:spcPct val="0"/>
              </a:spcAft>
              <a:defRPr sz="4400">
                <a:solidFill>
                  <a:schemeClr val="tx1"/>
                </a:solidFill>
                <a:latin typeface="Calibri Light" pitchFamily="34" charset="0"/>
              </a:defRPr>
            </a:lvl8pPr>
            <a:lvl9pPr marL="1828800" algn="l" rtl="0" fontAlgn="base">
              <a:lnSpc>
                <a:spcPct val="90000"/>
              </a:lnSpc>
              <a:spcBef>
                <a:spcPct val="0"/>
              </a:spcBef>
              <a:spcAft>
                <a:spcPct val="0"/>
              </a:spcAft>
              <a:defRPr sz="4400">
                <a:solidFill>
                  <a:schemeClr val="tx1"/>
                </a:solidFill>
                <a:latin typeface="Calibri Light" pitchFamily="34" charset="0"/>
              </a:defRPr>
            </a:lvl9pPr>
          </a:lstStyle>
          <a:p>
            <a:pPr algn="ctr" eaLnBrk="1" fontAlgn="auto" hangingPunct="1">
              <a:spcAft>
                <a:spcPts val="0"/>
              </a:spcAft>
              <a:defRPr/>
            </a:pPr>
            <a:r>
              <a:rPr lang="fr-FR" sz="3200" b="1" dirty="0">
                <a:solidFill>
                  <a:schemeClr val="bg1"/>
                </a:solidFill>
                <a:latin typeface="+mn-lt"/>
              </a:rPr>
              <a:t>Géo-activation du SIS - Mise en œuvre</a:t>
            </a:r>
          </a:p>
        </p:txBody>
      </p:sp>
      <p:sp>
        <p:nvSpPr>
          <p:cNvPr id="7" name="Title 1"/>
          <p:cNvSpPr txBox="1">
            <a:spLocks/>
          </p:cNvSpPr>
          <p:nvPr/>
        </p:nvSpPr>
        <p:spPr>
          <a:xfrm>
            <a:off x="364352" y="1450542"/>
            <a:ext cx="8640961" cy="2967298"/>
          </a:xfrm>
          <a:prstGeom prst="rect">
            <a:avLst/>
          </a:prstGeom>
        </p:spPr>
        <p:txBody>
          <a:bodyPr vert="horz" lIns="91440" tIns="45720" rIns="91440" bIns="45720" rtlCol="0" anchor="t">
            <a:noAutofit/>
          </a:bodyPr>
          <a:lstStyle/>
          <a:p>
            <a:pPr marL="358775" lvl="0" indent="-358775" eaLnBrk="1" fontAlgn="auto" hangingPunct="1">
              <a:lnSpc>
                <a:spcPct val="90000"/>
              </a:lnSpc>
              <a:spcAft>
                <a:spcPts val="600"/>
              </a:spcAft>
              <a:defRPr/>
            </a:pPr>
            <a:r>
              <a:rPr lang="fr-FR" sz="1700" u="sng" dirty="0">
                <a:latin typeface="+mn-lt"/>
                <a:ea typeface="Arial" charset="0"/>
              </a:rPr>
              <a:t>Objectif : </a:t>
            </a:r>
            <a:r>
              <a:rPr lang="fr-FR" sz="1700" dirty="0">
                <a:latin typeface="+mn-lt"/>
                <a:ea typeface="Arial" charset="0"/>
              </a:rPr>
              <a:t>Veiller à ce que le processus soit mis en œuvre de manière régulière </a:t>
            </a:r>
          </a:p>
          <a:p>
            <a:pPr marL="358775" lvl="0" indent="-358775" eaLnBrk="1" fontAlgn="auto" hangingPunct="1">
              <a:lnSpc>
                <a:spcPct val="90000"/>
              </a:lnSpc>
              <a:spcAft>
                <a:spcPts val="600"/>
              </a:spcAft>
              <a:defRPr/>
            </a:pPr>
            <a:r>
              <a:rPr lang="fr-FR" sz="1700" dirty="0">
                <a:latin typeface="+mn-lt"/>
                <a:ea typeface="Arial" charset="0"/>
              </a:rPr>
              <a:t>jusqu'à ce que le SIS soit géo-activé</a:t>
            </a:r>
          </a:p>
          <a:p>
            <a:pPr marL="358775" lvl="0" indent="-358775" eaLnBrk="1" fontAlgn="auto" hangingPunct="1">
              <a:lnSpc>
                <a:spcPct val="90000"/>
              </a:lnSpc>
              <a:spcAft>
                <a:spcPts val="600"/>
              </a:spcAft>
              <a:defRPr/>
            </a:pPr>
            <a:r>
              <a:rPr lang="fr-FR" sz="1700" u="sng" dirty="0">
                <a:latin typeface="+mn-lt"/>
                <a:ea typeface="Arial" charset="0"/>
              </a:rPr>
              <a:t>Livrable attendu : </a:t>
            </a:r>
            <a:r>
              <a:rPr lang="fr-FR" sz="1700" dirty="0">
                <a:latin typeface="+mn-lt"/>
                <a:ea typeface="Arial" charset="0"/>
              </a:rPr>
              <a:t>Démarrage d’un nouveau cycle de processus de géo-activation du SIS</a:t>
            </a:r>
          </a:p>
          <a:p>
            <a:pPr marL="358775" lvl="0" indent="-358775" eaLnBrk="1" fontAlgn="auto" hangingPunct="1">
              <a:lnSpc>
                <a:spcPct val="90000"/>
              </a:lnSpc>
              <a:spcAft>
                <a:spcPts val="600"/>
              </a:spcAft>
              <a:defRPr/>
            </a:pPr>
            <a:r>
              <a:rPr lang="fr-FR" sz="1700" u="sng" dirty="0">
                <a:latin typeface="+mn-lt"/>
                <a:ea typeface="Arial" charset="0"/>
              </a:rPr>
              <a:t>Durée estimée de mise en œuvre :</a:t>
            </a:r>
            <a:r>
              <a:rPr lang="fr-FR" sz="1700" dirty="0">
                <a:latin typeface="+mn-lt"/>
                <a:ea typeface="Arial" charset="0"/>
              </a:rPr>
              <a:t> 1 journée</a:t>
            </a:r>
          </a:p>
          <a:p>
            <a:pPr marL="358775" lvl="0" indent="-358775" eaLnBrk="1" fontAlgn="auto" hangingPunct="1">
              <a:lnSpc>
                <a:spcPct val="90000"/>
              </a:lnSpc>
              <a:spcAft>
                <a:spcPts val="600"/>
              </a:spcAft>
              <a:defRPr/>
            </a:pPr>
            <a:r>
              <a:rPr lang="fr-FR" sz="1700" u="sng" dirty="0">
                <a:latin typeface="+mn-lt"/>
                <a:ea typeface="Arial" charset="0"/>
              </a:rPr>
              <a:t>Quantité de ressources nécessaires :</a:t>
            </a:r>
            <a:r>
              <a:rPr lang="fr-FR" sz="1700" dirty="0">
                <a:latin typeface="+mn-lt"/>
                <a:ea typeface="Arial" charset="0"/>
              </a:rPr>
              <a:t> limitée</a:t>
            </a:r>
          </a:p>
          <a:p>
            <a:pPr marL="358775" lvl="0" indent="-358775" eaLnBrk="1" fontAlgn="auto" hangingPunct="1">
              <a:lnSpc>
                <a:spcPct val="90000"/>
              </a:lnSpc>
              <a:spcAft>
                <a:spcPts val="600"/>
              </a:spcAft>
              <a:defRPr/>
            </a:pPr>
            <a:r>
              <a:rPr lang="fr-FR" sz="1700" u="sng" dirty="0">
                <a:latin typeface="+mn-lt"/>
                <a:ea typeface="Arial" charset="0"/>
              </a:rPr>
              <a:t>Personne à impliquer : </a:t>
            </a:r>
            <a:r>
              <a:rPr lang="fr-FR" sz="1700" dirty="0">
                <a:latin typeface="+mn-lt"/>
                <a:ea typeface="Arial" charset="0"/>
              </a:rPr>
              <a:t>Chef de l'unité de gestion et de technologie des données </a:t>
            </a:r>
          </a:p>
          <a:p>
            <a:pPr marL="358775" lvl="0" indent="-358775" eaLnBrk="1" fontAlgn="auto" hangingPunct="1">
              <a:lnSpc>
                <a:spcPct val="90000"/>
              </a:lnSpc>
              <a:spcAft>
                <a:spcPts val="600"/>
              </a:spcAft>
              <a:defRPr/>
            </a:pPr>
            <a:r>
              <a:rPr lang="fr-FR" sz="1700" dirty="0">
                <a:latin typeface="+mn-lt"/>
                <a:ea typeface="Arial" charset="0"/>
              </a:rPr>
              <a:t>géospatiales, le cas échéant, représentants des principaux programmes de santé </a:t>
            </a:r>
          </a:p>
          <a:p>
            <a:pPr marL="358775" lvl="0" indent="-358775" eaLnBrk="1" fontAlgn="auto" hangingPunct="1">
              <a:lnSpc>
                <a:spcPct val="90000"/>
              </a:lnSpc>
              <a:spcAft>
                <a:spcPts val="600"/>
              </a:spcAft>
              <a:defRPr/>
            </a:pPr>
            <a:r>
              <a:rPr lang="fr-FR" sz="1700" dirty="0">
                <a:latin typeface="+mn-lt"/>
                <a:ea typeface="Arial" charset="0"/>
              </a:rPr>
              <a:t>(système d'information sanitaire, maladies transmissibles, planification, gestion des </a:t>
            </a:r>
          </a:p>
          <a:p>
            <a:pPr marL="358775" lvl="0" indent="-358775" eaLnBrk="1" fontAlgn="auto" hangingPunct="1">
              <a:lnSpc>
                <a:spcPct val="90000"/>
              </a:lnSpc>
              <a:spcAft>
                <a:spcPts val="600"/>
              </a:spcAft>
              <a:defRPr/>
            </a:pPr>
            <a:r>
              <a:rPr lang="fr-FR" sz="1700" dirty="0">
                <a:latin typeface="+mn-lt"/>
                <a:ea typeface="Arial" charset="0"/>
              </a:rPr>
              <a:t>urgences et vaccination), partenaires au développement</a:t>
            </a:r>
          </a:p>
          <a:p>
            <a:pPr marL="358775" lvl="0" indent="-358775" eaLnBrk="1" fontAlgn="auto" hangingPunct="1">
              <a:lnSpc>
                <a:spcPct val="90000"/>
              </a:lnSpc>
              <a:spcAft>
                <a:spcPts val="600"/>
              </a:spcAft>
              <a:defRPr/>
            </a:pPr>
            <a:r>
              <a:rPr lang="fr-FR" sz="1700" u="sng" dirty="0">
                <a:latin typeface="+mn-lt"/>
                <a:ea typeface="Arial" charset="0"/>
              </a:rPr>
              <a:t>Outil de support :</a:t>
            </a:r>
            <a:r>
              <a:rPr lang="fr-FR" sz="1700" dirty="0">
                <a:latin typeface="+mn-lt"/>
                <a:ea typeface="Arial" charset="0"/>
              </a:rPr>
              <a:t> aucun pour cette étape</a:t>
            </a:r>
            <a:endParaRPr lang="en-PH" sz="1700" dirty="0">
              <a:latin typeface="+mn-lt"/>
              <a:ea typeface="Arial" charset="0"/>
            </a:endParaRPr>
          </a:p>
        </p:txBody>
      </p:sp>
      <p:sp>
        <p:nvSpPr>
          <p:cNvPr id="12" name="Slide Number Placeholder 2"/>
          <p:cNvSpPr>
            <a:spLocks noGrp="1"/>
          </p:cNvSpPr>
          <p:nvPr>
            <p:ph type="sldNum" sz="quarter" idx="12"/>
          </p:nvPr>
        </p:nvSpPr>
        <p:spPr>
          <a:xfrm>
            <a:off x="7041579" y="6472238"/>
            <a:ext cx="2057400" cy="365125"/>
          </a:xfrm>
        </p:spPr>
        <p:txBody>
          <a:bodyPr/>
          <a:lstStyle/>
          <a:p>
            <a:pPr>
              <a:defRPr/>
            </a:pPr>
            <a:fld id="{8C5490D6-8476-4F9A-9D29-0EC3740DF8C6}" type="slidenum">
              <a:rPr lang="en-GB" altLang="en-US" smtClean="0"/>
              <a:pPr>
                <a:defRPr/>
              </a:pPr>
              <a:t>28</a:t>
            </a:fld>
            <a:endParaRPr lang="en-GB" altLang="en-US"/>
          </a:p>
        </p:txBody>
      </p:sp>
      <p:sp>
        <p:nvSpPr>
          <p:cNvPr id="3" name="Title 1">
            <a:extLst>
              <a:ext uri="{FF2B5EF4-FFF2-40B4-BE49-F238E27FC236}">
                <a16:creationId xmlns:a16="http://schemas.microsoft.com/office/drawing/2014/main" id="{8402D7DE-8A05-929C-72F5-FB0A35A17BF7}"/>
              </a:ext>
            </a:extLst>
          </p:cNvPr>
          <p:cNvSpPr txBox="1">
            <a:spLocks/>
          </p:cNvSpPr>
          <p:nvPr/>
        </p:nvSpPr>
        <p:spPr>
          <a:xfrm>
            <a:off x="365804" y="4540178"/>
            <a:ext cx="8778196" cy="1481110"/>
          </a:xfrm>
          <a:prstGeom prst="rect">
            <a:avLst/>
          </a:prstGeom>
        </p:spPr>
        <p:txBody>
          <a:bodyPr vert="horz" lIns="91440" tIns="45720" rIns="91440" bIns="45720" rtlCol="0" anchor="t">
            <a:noAutofit/>
          </a:bodyPr>
          <a:lstStyle/>
          <a:p>
            <a:pPr lvl="0" eaLnBrk="1" fontAlgn="auto" hangingPunct="1">
              <a:lnSpc>
                <a:spcPct val="90000"/>
              </a:lnSpc>
              <a:spcAft>
                <a:spcPts val="0"/>
              </a:spcAft>
              <a:defRPr/>
            </a:pPr>
            <a:r>
              <a:rPr lang="fr-FR" sz="1700" dirty="0">
                <a:latin typeface="+mn-lt"/>
                <a:ea typeface="Arial" charset="0"/>
              </a:rPr>
              <a:t>Cette étape consiste à mener régulièrement les activités des étapes 1 à 5 jusqu'à ce que le système d'information sanitaire soit géo-activé de manière durable.</a:t>
            </a:r>
          </a:p>
          <a:p>
            <a:pPr lvl="0" eaLnBrk="1" fontAlgn="auto" hangingPunct="1">
              <a:lnSpc>
                <a:spcPct val="90000"/>
              </a:lnSpc>
              <a:spcAft>
                <a:spcPts val="0"/>
              </a:spcAft>
              <a:defRPr/>
            </a:pPr>
            <a:r>
              <a:rPr lang="en-PH" sz="1700" dirty="0">
                <a:latin typeface="+mn-lt"/>
                <a:ea typeface="Arial" charset="0"/>
              </a:rPr>
              <a:t> </a:t>
            </a:r>
          </a:p>
          <a:p>
            <a:pPr lvl="0" eaLnBrk="1" fontAlgn="auto" hangingPunct="1">
              <a:lnSpc>
                <a:spcPct val="90000"/>
              </a:lnSpc>
              <a:spcAft>
                <a:spcPts val="0"/>
              </a:spcAft>
              <a:defRPr/>
            </a:pPr>
            <a:r>
              <a:rPr lang="fr-FR" sz="1700" dirty="0">
                <a:latin typeface="+mn-lt"/>
                <a:ea typeface="Arial" charset="0"/>
              </a:rPr>
              <a:t>Cette étape tient également compte du fait que plusieurs éléments sont appelés à changer au fil du temps, notamment les priorités en matière de santé publique, les technologies géospatiales ou même la stratégie suivie par le gouvernement en matière de gestion de l'information.</a:t>
            </a:r>
            <a:endParaRPr lang="en-PH" sz="1700" dirty="0">
              <a:latin typeface="+mn-lt"/>
              <a:ea typeface="Arial" charset="0"/>
            </a:endParaRPr>
          </a:p>
        </p:txBody>
      </p:sp>
      <p:sp>
        <p:nvSpPr>
          <p:cNvPr id="5" name="Right Arrow 5">
            <a:extLst>
              <a:ext uri="{FF2B5EF4-FFF2-40B4-BE49-F238E27FC236}">
                <a16:creationId xmlns:a16="http://schemas.microsoft.com/office/drawing/2014/main" id="{FC11FD23-8FB8-092F-4267-43BE7B967370}"/>
              </a:ext>
            </a:extLst>
          </p:cNvPr>
          <p:cNvSpPr/>
          <p:nvPr/>
        </p:nvSpPr>
        <p:spPr>
          <a:xfrm>
            <a:off x="179512" y="6093296"/>
            <a:ext cx="407109" cy="344508"/>
          </a:xfrm>
          <a:prstGeom prst="rightArrow">
            <a:avLst/>
          </a:prstGeom>
          <a:solidFill>
            <a:srgbClr val="001C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346667"/>
              </a:solidFill>
            </a:endParaRPr>
          </a:p>
        </p:txBody>
      </p:sp>
      <p:sp>
        <p:nvSpPr>
          <p:cNvPr id="6" name="Title 1">
            <a:extLst>
              <a:ext uri="{FF2B5EF4-FFF2-40B4-BE49-F238E27FC236}">
                <a16:creationId xmlns:a16="http://schemas.microsoft.com/office/drawing/2014/main" id="{C5D5A1E2-EBD9-FCA9-6228-B4765CBB5A08}"/>
              </a:ext>
            </a:extLst>
          </p:cNvPr>
          <p:cNvSpPr txBox="1">
            <a:spLocks/>
          </p:cNvSpPr>
          <p:nvPr/>
        </p:nvSpPr>
        <p:spPr>
          <a:xfrm>
            <a:off x="555907" y="6093296"/>
            <a:ext cx="8457826" cy="621729"/>
          </a:xfrm>
          <a:prstGeom prst="rect">
            <a:avLst/>
          </a:prstGeom>
        </p:spPr>
        <p:txBody>
          <a:bodyPr vert="horz" lIns="91440" tIns="45720" rIns="91440" bIns="45720" rtlCol="0" anchor="t">
            <a:noAutofit/>
          </a:bodyPr>
          <a:lstStyle/>
          <a:p>
            <a:pPr lvl="0" eaLnBrk="1" fontAlgn="auto" hangingPunct="1">
              <a:lnSpc>
                <a:spcPct val="90000"/>
              </a:lnSpc>
              <a:spcAft>
                <a:spcPts val="0"/>
              </a:spcAft>
              <a:defRPr/>
            </a:pPr>
            <a:r>
              <a:rPr lang="fr-FR" sz="1700" dirty="0">
                <a:latin typeface="+mn-lt"/>
                <a:ea typeface="Arial" charset="0"/>
              </a:rPr>
              <a:t>il est important de mettre régulièrement à jour la version </a:t>
            </a:r>
          </a:p>
          <a:p>
            <a:pPr lvl="0" eaLnBrk="1" fontAlgn="auto" hangingPunct="1">
              <a:lnSpc>
                <a:spcPct val="90000"/>
              </a:lnSpc>
              <a:spcAft>
                <a:spcPts val="0"/>
              </a:spcAft>
              <a:defRPr/>
            </a:pPr>
            <a:r>
              <a:rPr lang="fr-FR" sz="1700" dirty="0">
                <a:latin typeface="+mn-lt"/>
                <a:ea typeface="Arial" charset="0"/>
              </a:rPr>
              <a:t>précédente de l’évaluation afin d’avoir une image actualisée du niveau de géo-activation du SIS et d’identifier les lacunes qui subsistent</a:t>
            </a:r>
            <a:endParaRPr lang="en-PH" sz="1700" dirty="0">
              <a:latin typeface="+mn-lt"/>
              <a:ea typeface="Arial" charset="0"/>
            </a:endParaRPr>
          </a:p>
        </p:txBody>
      </p:sp>
      <p:sp>
        <p:nvSpPr>
          <p:cNvPr id="8" name="Title 1">
            <a:extLst>
              <a:ext uri="{FF2B5EF4-FFF2-40B4-BE49-F238E27FC236}">
                <a16:creationId xmlns:a16="http://schemas.microsoft.com/office/drawing/2014/main" id="{72975D91-6DF4-92F0-8DD7-4719AF4E569F}"/>
              </a:ext>
            </a:extLst>
          </p:cNvPr>
          <p:cNvSpPr txBox="1">
            <a:spLocks/>
          </p:cNvSpPr>
          <p:nvPr/>
        </p:nvSpPr>
        <p:spPr>
          <a:xfrm>
            <a:off x="387914" y="980766"/>
            <a:ext cx="8640960" cy="469776"/>
          </a:xfrm>
          <a:prstGeom prst="rect">
            <a:avLst/>
          </a:prstGeom>
        </p:spPr>
        <p:txBody>
          <a:bodyPr vert="horz" lIns="91440" tIns="45720" rIns="91440" bIns="45720" rtlCol="0" anchor="ctr">
            <a:noAutofit/>
          </a:bodyPr>
          <a:lstStyle/>
          <a:p>
            <a:pPr lvl="0" eaLnBrk="1" fontAlgn="auto" hangingPunct="1">
              <a:lnSpc>
                <a:spcPct val="90000"/>
              </a:lnSpc>
              <a:spcAft>
                <a:spcPts val="0"/>
              </a:spcAft>
              <a:defRPr/>
            </a:pPr>
            <a:r>
              <a:rPr lang="en-PH" sz="2400" b="1" dirty="0" err="1">
                <a:ea typeface="Arial" charset="0"/>
              </a:rPr>
              <a:t>Etape</a:t>
            </a:r>
            <a:r>
              <a:rPr lang="en-PH" sz="2400" b="1" dirty="0">
                <a:ea typeface="Arial" charset="0"/>
              </a:rPr>
              <a:t> 6</a:t>
            </a:r>
            <a:r>
              <a:rPr lang="en-PH" sz="2400" dirty="0">
                <a:ea typeface="Arial" charset="0"/>
              </a:rPr>
              <a:t>: </a:t>
            </a:r>
            <a:r>
              <a:rPr lang="fr-FR" sz="2400" dirty="0"/>
              <a:t>Recommencez régulièrement à partir de l'étape 1 </a:t>
            </a:r>
            <a:endParaRPr lang="en-PH" sz="2400" dirty="0">
              <a:ea typeface="Arial" charset="0"/>
            </a:endParaRPr>
          </a:p>
        </p:txBody>
      </p:sp>
    </p:spTree>
    <p:extLst>
      <p:ext uri="{BB962C8B-B14F-4D97-AF65-F5344CB8AC3E}">
        <p14:creationId xmlns:p14="http://schemas.microsoft.com/office/powerpoint/2010/main" val="89624582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A diagram of a flowchart&#10;&#10;Description automatically generated">
            <a:extLst>
              <a:ext uri="{FF2B5EF4-FFF2-40B4-BE49-F238E27FC236}">
                <a16:creationId xmlns:a16="http://schemas.microsoft.com/office/drawing/2014/main" id="{52B60165-F3F8-A9B3-4F37-787AE01BDA8C}"/>
              </a:ext>
            </a:extLst>
          </p:cNvPr>
          <p:cNvPicPr>
            <a:picLocks noChangeAspect="1"/>
          </p:cNvPicPr>
          <p:nvPr/>
        </p:nvPicPr>
        <p:blipFill>
          <a:blip r:embed="rId3"/>
          <a:stretch>
            <a:fillRect/>
          </a:stretch>
        </p:blipFill>
        <p:spPr>
          <a:xfrm>
            <a:off x="1331641" y="1703168"/>
            <a:ext cx="6696744" cy="4521507"/>
          </a:xfrm>
          <a:prstGeom prst="rect">
            <a:avLst/>
          </a:prstGeom>
        </p:spPr>
      </p:pic>
      <p:sp>
        <p:nvSpPr>
          <p:cNvPr id="4" name="Title 1"/>
          <p:cNvSpPr txBox="1">
            <a:spLocks/>
          </p:cNvSpPr>
          <p:nvPr/>
        </p:nvSpPr>
        <p:spPr bwMode="auto">
          <a:xfrm>
            <a:off x="628650" y="142975"/>
            <a:ext cx="7886700" cy="693737"/>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l" rtl="0" eaLnBrk="0" fontAlgn="base" hangingPunct="0">
              <a:lnSpc>
                <a:spcPct val="90000"/>
              </a:lnSpc>
              <a:spcBef>
                <a:spcPct val="0"/>
              </a:spcBef>
              <a:spcAft>
                <a:spcPct val="0"/>
              </a:spcAft>
              <a:defRPr sz="4400"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pitchFamily="34" charset="0"/>
              </a:defRPr>
            </a:lvl2pPr>
            <a:lvl3pPr algn="l" rtl="0" eaLnBrk="0" fontAlgn="base" hangingPunct="0">
              <a:lnSpc>
                <a:spcPct val="90000"/>
              </a:lnSpc>
              <a:spcBef>
                <a:spcPct val="0"/>
              </a:spcBef>
              <a:spcAft>
                <a:spcPct val="0"/>
              </a:spcAft>
              <a:defRPr sz="4400">
                <a:solidFill>
                  <a:schemeClr val="tx1"/>
                </a:solidFill>
                <a:latin typeface="Calibri Light" pitchFamily="34" charset="0"/>
              </a:defRPr>
            </a:lvl3pPr>
            <a:lvl4pPr algn="l" rtl="0" eaLnBrk="0" fontAlgn="base" hangingPunct="0">
              <a:lnSpc>
                <a:spcPct val="90000"/>
              </a:lnSpc>
              <a:spcBef>
                <a:spcPct val="0"/>
              </a:spcBef>
              <a:spcAft>
                <a:spcPct val="0"/>
              </a:spcAft>
              <a:defRPr sz="4400">
                <a:solidFill>
                  <a:schemeClr val="tx1"/>
                </a:solidFill>
                <a:latin typeface="Calibri Light" pitchFamily="34" charset="0"/>
              </a:defRPr>
            </a:lvl4pPr>
            <a:lvl5pPr algn="l" rtl="0" eaLnBrk="0" fontAlgn="base" hangingPunct="0">
              <a:lnSpc>
                <a:spcPct val="90000"/>
              </a:lnSpc>
              <a:spcBef>
                <a:spcPct val="0"/>
              </a:spcBef>
              <a:spcAft>
                <a:spcPct val="0"/>
              </a:spcAft>
              <a:defRPr sz="4400">
                <a:solidFill>
                  <a:schemeClr val="tx1"/>
                </a:solidFill>
                <a:latin typeface="Calibri Light" pitchFamily="34" charset="0"/>
              </a:defRPr>
            </a:lvl5pPr>
            <a:lvl6pPr marL="457200" algn="l" rtl="0" fontAlgn="base">
              <a:lnSpc>
                <a:spcPct val="90000"/>
              </a:lnSpc>
              <a:spcBef>
                <a:spcPct val="0"/>
              </a:spcBef>
              <a:spcAft>
                <a:spcPct val="0"/>
              </a:spcAft>
              <a:defRPr sz="4400">
                <a:solidFill>
                  <a:schemeClr val="tx1"/>
                </a:solidFill>
                <a:latin typeface="Calibri Light" pitchFamily="34" charset="0"/>
              </a:defRPr>
            </a:lvl6pPr>
            <a:lvl7pPr marL="914400" algn="l" rtl="0" fontAlgn="base">
              <a:lnSpc>
                <a:spcPct val="90000"/>
              </a:lnSpc>
              <a:spcBef>
                <a:spcPct val="0"/>
              </a:spcBef>
              <a:spcAft>
                <a:spcPct val="0"/>
              </a:spcAft>
              <a:defRPr sz="4400">
                <a:solidFill>
                  <a:schemeClr val="tx1"/>
                </a:solidFill>
                <a:latin typeface="Calibri Light" pitchFamily="34" charset="0"/>
              </a:defRPr>
            </a:lvl7pPr>
            <a:lvl8pPr marL="1371600" algn="l" rtl="0" fontAlgn="base">
              <a:lnSpc>
                <a:spcPct val="90000"/>
              </a:lnSpc>
              <a:spcBef>
                <a:spcPct val="0"/>
              </a:spcBef>
              <a:spcAft>
                <a:spcPct val="0"/>
              </a:spcAft>
              <a:defRPr sz="4400">
                <a:solidFill>
                  <a:schemeClr val="tx1"/>
                </a:solidFill>
                <a:latin typeface="Calibri Light" pitchFamily="34" charset="0"/>
              </a:defRPr>
            </a:lvl8pPr>
            <a:lvl9pPr marL="1828800" algn="l" rtl="0" fontAlgn="base">
              <a:lnSpc>
                <a:spcPct val="90000"/>
              </a:lnSpc>
              <a:spcBef>
                <a:spcPct val="0"/>
              </a:spcBef>
              <a:spcAft>
                <a:spcPct val="0"/>
              </a:spcAft>
              <a:defRPr sz="4400">
                <a:solidFill>
                  <a:schemeClr val="tx1"/>
                </a:solidFill>
                <a:latin typeface="Calibri Light" pitchFamily="34" charset="0"/>
              </a:defRPr>
            </a:lvl9pPr>
          </a:lstStyle>
          <a:p>
            <a:pPr algn="ctr" eaLnBrk="1" fontAlgn="auto" hangingPunct="1">
              <a:spcAft>
                <a:spcPts val="0"/>
              </a:spcAft>
              <a:defRPr/>
            </a:pPr>
            <a:r>
              <a:rPr lang="fr-FR" sz="3200" b="1" dirty="0">
                <a:solidFill>
                  <a:schemeClr val="bg1"/>
                </a:solidFill>
                <a:latin typeface="+mn-lt"/>
              </a:rPr>
              <a:t>Géo-activation du SIS - Mise en œuvre</a:t>
            </a:r>
          </a:p>
        </p:txBody>
      </p:sp>
      <p:sp>
        <p:nvSpPr>
          <p:cNvPr id="12" name="Slide Number Placeholder 2"/>
          <p:cNvSpPr>
            <a:spLocks noGrp="1"/>
          </p:cNvSpPr>
          <p:nvPr>
            <p:ph type="sldNum" sz="quarter" idx="12"/>
          </p:nvPr>
        </p:nvSpPr>
        <p:spPr>
          <a:xfrm>
            <a:off x="7041579" y="6472238"/>
            <a:ext cx="2057400" cy="365125"/>
          </a:xfrm>
        </p:spPr>
        <p:txBody>
          <a:bodyPr/>
          <a:lstStyle/>
          <a:p>
            <a:pPr>
              <a:defRPr/>
            </a:pPr>
            <a:fld id="{8C5490D6-8476-4F9A-9D29-0EC3740DF8C6}" type="slidenum">
              <a:rPr lang="en-GB" altLang="en-US" smtClean="0"/>
              <a:pPr>
                <a:defRPr/>
              </a:pPr>
              <a:t>3</a:t>
            </a:fld>
            <a:endParaRPr lang="en-GB" altLang="en-US"/>
          </a:p>
        </p:txBody>
      </p:sp>
      <p:sp>
        <p:nvSpPr>
          <p:cNvPr id="8" name="Title 1"/>
          <p:cNvSpPr txBox="1">
            <a:spLocks/>
          </p:cNvSpPr>
          <p:nvPr/>
        </p:nvSpPr>
        <p:spPr>
          <a:xfrm>
            <a:off x="107504" y="1032938"/>
            <a:ext cx="8883591" cy="469776"/>
          </a:xfrm>
          <a:prstGeom prst="rect">
            <a:avLst/>
          </a:prstGeom>
        </p:spPr>
        <p:txBody>
          <a:bodyPr vert="horz" lIns="91440" tIns="45720" rIns="91440" bIns="45720" rtlCol="0" anchor="ctr">
            <a:noAutofit/>
          </a:bodyPr>
          <a:lstStyle/>
          <a:p>
            <a:pPr lvl="0" eaLnBrk="1" fontAlgn="auto" hangingPunct="1">
              <a:lnSpc>
                <a:spcPct val="90000"/>
              </a:lnSpc>
              <a:spcAft>
                <a:spcPts val="0"/>
              </a:spcAft>
              <a:defRPr/>
            </a:pPr>
            <a:r>
              <a:rPr lang="fr-FR" sz="2200" dirty="0">
                <a:latin typeface="+mn-lt"/>
                <a:ea typeface="Arial" charset="0"/>
              </a:rPr>
              <a:t>Processus de mise en œuvre du cadre de géo-activation du SIS dans le pays</a:t>
            </a:r>
            <a:endParaRPr kumimoji="0" lang="en-US" sz="2200" i="0" u="none" strike="noStrike" kern="1200" cap="none" spc="0" normalizeH="0" baseline="0" noProof="0" dirty="0">
              <a:ln>
                <a:noFill/>
              </a:ln>
              <a:effectLst/>
              <a:uLnTx/>
              <a:uFillTx/>
              <a:latin typeface="+mn-lt"/>
              <a:ea typeface="Arial" charset="0"/>
            </a:endParaRPr>
          </a:p>
        </p:txBody>
      </p:sp>
      <p:sp>
        <p:nvSpPr>
          <p:cNvPr id="11" name="Rectangle 10">
            <a:extLst>
              <a:ext uri="{FF2B5EF4-FFF2-40B4-BE49-F238E27FC236}">
                <a16:creationId xmlns:a16="http://schemas.microsoft.com/office/drawing/2014/main" id="{55874FF6-C16C-3885-DA6D-560DDABC97EE}"/>
              </a:ext>
            </a:extLst>
          </p:cNvPr>
          <p:cNvSpPr/>
          <p:nvPr/>
        </p:nvSpPr>
        <p:spPr>
          <a:xfrm>
            <a:off x="5977880" y="1698940"/>
            <a:ext cx="2122512" cy="1060920"/>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PH"/>
          </a:p>
        </p:txBody>
      </p:sp>
      <p:sp>
        <p:nvSpPr>
          <p:cNvPr id="13" name="Rectangle 12">
            <a:extLst>
              <a:ext uri="{FF2B5EF4-FFF2-40B4-BE49-F238E27FC236}">
                <a16:creationId xmlns:a16="http://schemas.microsoft.com/office/drawing/2014/main" id="{3B2987B1-46AC-082E-FD19-1749C46DA7DE}"/>
              </a:ext>
            </a:extLst>
          </p:cNvPr>
          <p:cNvSpPr/>
          <p:nvPr/>
        </p:nvSpPr>
        <p:spPr>
          <a:xfrm>
            <a:off x="5940152" y="3617515"/>
            <a:ext cx="937828" cy="2892832"/>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PH"/>
          </a:p>
        </p:txBody>
      </p:sp>
    </p:spTree>
    <p:extLst>
      <p:ext uri="{BB962C8B-B14F-4D97-AF65-F5344CB8AC3E}">
        <p14:creationId xmlns:p14="http://schemas.microsoft.com/office/powerpoint/2010/main" val="420480752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3D491DF9-3E65-94E2-579C-08CE7B3E2667}"/>
              </a:ext>
            </a:extLst>
          </p:cNvPr>
          <p:cNvPicPr>
            <a:picLocks noChangeAspect="1"/>
          </p:cNvPicPr>
          <p:nvPr/>
        </p:nvPicPr>
        <p:blipFill>
          <a:blip r:embed="rId3"/>
          <a:stretch>
            <a:fillRect/>
          </a:stretch>
        </p:blipFill>
        <p:spPr>
          <a:xfrm>
            <a:off x="2336672" y="1838056"/>
            <a:ext cx="4860952" cy="4876969"/>
          </a:xfrm>
          <a:prstGeom prst="rect">
            <a:avLst/>
          </a:prstGeom>
        </p:spPr>
      </p:pic>
      <p:sp>
        <p:nvSpPr>
          <p:cNvPr id="4" name="Title 1"/>
          <p:cNvSpPr txBox="1">
            <a:spLocks/>
          </p:cNvSpPr>
          <p:nvPr/>
        </p:nvSpPr>
        <p:spPr bwMode="auto">
          <a:xfrm>
            <a:off x="628650" y="142975"/>
            <a:ext cx="7886700" cy="693737"/>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l" rtl="0" eaLnBrk="0" fontAlgn="base" hangingPunct="0">
              <a:lnSpc>
                <a:spcPct val="90000"/>
              </a:lnSpc>
              <a:spcBef>
                <a:spcPct val="0"/>
              </a:spcBef>
              <a:spcAft>
                <a:spcPct val="0"/>
              </a:spcAft>
              <a:defRPr sz="4400"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pitchFamily="34" charset="0"/>
              </a:defRPr>
            </a:lvl2pPr>
            <a:lvl3pPr algn="l" rtl="0" eaLnBrk="0" fontAlgn="base" hangingPunct="0">
              <a:lnSpc>
                <a:spcPct val="90000"/>
              </a:lnSpc>
              <a:spcBef>
                <a:spcPct val="0"/>
              </a:spcBef>
              <a:spcAft>
                <a:spcPct val="0"/>
              </a:spcAft>
              <a:defRPr sz="4400">
                <a:solidFill>
                  <a:schemeClr val="tx1"/>
                </a:solidFill>
                <a:latin typeface="Calibri Light" pitchFamily="34" charset="0"/>
              </a:defRPr>
            </a:lvl3pPr>
            <a:lvl4pPr algn="l" rtl="0" eaLnBrk="0" fontAlgn="base" hangingPunct="0">
              <a:lnSpc>
                <a:spcPct val="90000"/>
              </a:lnSpc>
              <a:spcBef>
                <a:spcPct val="0"/>
              </a:spcBef>
              <a:spcAft>
                <a:spcPct val="0"/>
              </a:spcAft>
              <a:defRPr sz="4400">
                <a:solidFill>
                  <a:schemeClr val="tx1"/>
                </a:solidFill>
                <a:latin typeface="Calibri Light" pitchFamily="34" charset="0"/>
              </a:defRPr>
            </a:lvl4pPr>
            <a:lvl5pPr algn="l" rtl="0" eaLnBrk="0" fontAlgn="base" hangingPunct="0">
              <a:lnSpc>
                <a:spcPct val="90000"/>
              </a:lnSpc>
              <a:spcBef>
                <a:spcPct val="0"/>
              </a:spcBef>
              <a:spcAft>
                <a:spcPct val="0"/>
              </a:spcAft>
              <a:defRPr sz="4400">
                <a:solidFill>
                  <a:schemeClr val="tx1"/>
                </a:solidFill>
                <a:latin typeface="Calibri Light" pitchFamily="34" charset="0"/>
              </a:defRPr>
            </a:lvl5pPr>
            <a:lvl6pPr marL="457200" algn="l" rtl="0" fontAlgn="base">
              <a:lnSpc>
                <a:spcPct val="90000"/>
              </a:lnSpc>
              <a:spcBef>
                <a:spcPct val="0"/>
              </a:spcBef>
              <a:spcAft>
                <a:spcPct val="0"/>
              </a:spcAft>
              <a:defRPr sz="4400">
                <a:solidFill>
                  <a:schemeClr val="tx1"/>
                </a:solidFill>
                <a:latin typeface="Calibri Light" pitchFamily="34" charset="0"/>
              </a:defRPr>
            </a:lvl6pPr>
            <a:lvl7pPr marL="914400" algn="l" rtl="0" fontAlgn="base">
              <a:lnSpc>
                <a:spcPct val="90000"/>
              </a:lnSpc>
              <a:spcBef>
                <a:spcPct val="0"/>
              </a:spcBef>
              <a:spcAft>
                <a:spcPct val="0"/>
              </a:spcAft>
              <a:defRPr sz="4400">
                <a:solidFill>
                  <a:schemeClr val="tx1"/>
                </a:solidFill>
                <a:latin typeface="Calibri Light" pitchFamily="34" charset="0"/>
              </a:defRPr>
            </a:lvl7pPr>
            <a:lvl8pPr marL="1371600" algn="l" rtl="0" fontAlgn="base">
              <a:lnSpc>
                <a:spcPct val="90000"/>
              </a:lnSpc>
              <a:spcBef>
                <a:spcPct val="0"/>
              </a:spcBef>
              <a:spcAft>
                <a:spcPct val="0"/>
              </a:spcAft>
              <a:defRPr sz="4400">
                <a:solidFill>
                  <a:schemeClr val="tx1"/>
                </a:solidFill>
                <a:latin typeface="Calibri Light" pitchFamily="34" charset="0"/>
              </a:defRPr>
            </a:lvl8pPr>
            <a:lvl9pPr marL="1828800" algn="l" rtl="0" fontAlgn="base">
              <a:lnSpc>
                <a:spcPct val="90000"/>
              </a:lnSpc>
              <a:spcBef>
                <a:spcPct val="0"/>
              </a:spcBef>
              <a:spcAft>
                <a:spcPct val="0"/>
              </a:spcAft>
              <a:defRPr sz="4400">
                <a:solidFill>
                  <a:schemeClr val="tx1"/>
                </a:solidFill>
                <a:latin typeface="Calibri Light" pitchFamily="34" charset="0"/>
              </a:defRPr>
            </a:lvl9pPr>
          </a:lstStyle>
          <a:p>
            <a:pPr algn="ctr" eaLnBrk="1" fontAlgn="auto" hangingPunct="1">
              <a:spcAft>
                <a:spcPts val="0"/>
              </a:spcAft>
              <a:defRPr/>
            </a:pPr>
            <a:r>
              <a:rPr lang="fr-FR" sz="3200" b="1" dirty="0">
                <a:solidFill>
                  <a:schemeClr val="bg1"/>
                </a:solidFill>
                <a:latin typeface="+mn-lt"/>
              </a:rPr>
              <a:t>Géo-activation du SIS - Mise en œuvre</a:t>
            </a:r>
          </a:p>
        </p:txBody>
      </p:sp>
      <p:sp>
        <p:nvSpPr>
          <p:cNvPr id="12" name="Slide Number Placeholder 2"/>
          <p:cNvSpPr>
            <a:spLocks noGrp="1"/>
          </p:cNvSpPr>
          <p:nvPr>
            <p:ph type="sldNum" sz="quarter" idx="12"/>
          </p:nvPr>
        </p:nvSpPr>
        <p:spPr>
          <a:xfrm>
            <a:off x="7041579" y="6472238"/>
            <a:ext cx="2057400" cy="365125"/>
          </a:xfrm>
        </p:spPr>
        <p:txBody>
          <a:bodyPr/>
          <a:lstStyle/>
          <a:p>
            <a:pPr>
              <a:defRPr/>
            </a:pPr>
            <a:fld id="{8C5490D6-8476-4F9A-9D29-0EC3740DF8C6}" type="slidenum">
              <a:rPr lang="en-GB" altLang="en-US" smtClean="0"/>
              <a:pPr>
                <a:defRPr/>
              </a:pPr>
              <a:t>4</a:t>
            </a:fld>
            <a:endParaRPr lang="en-GB" altLang="en-US"/>
          </a:p>
        </p:txBody>
      </p:sp>
      <p:sp>
        <p:nvSpPr>
          <p:cNvPr id="8" name="Title 1"/>
          <p:cNvSpPr txBox="1">
            <a:spLocks/>
          </p:cNvSpPr>
          <p:nvPr/>
        </p:nvSpPr>
        <p:spPr>
          <a:xfrm>
            <a:off x="360601" y="1087016"/>
            <a:ext cx="8783399" cy="685800"/>
          </a:xfrm>
          <a:prstGeom prst="rect">
            <a:avLst/>
          </a:prstGeom>
        </p:spPr>
        <p:txBody>
          <a:bodyPr vert="horz" lIns="91440" tIns="45720" rIns="91440" bIns="45720" rtlCol="0" anchor="ctr">
            <a:noAutofit/>
          </a:bodyPr>
          <a:lstStyle/>
          <a:p>
            <a:pPr lvl="0" eaLnBrk="1" fontAlgn="auto" hangingPunct="1">
              <a:lnSpc>
                <a:spcPct val="90000"/>
              </a:lnSpc>
              <a:spcAft>
                <a:spcPts val="0"/>
              </a:spcAft>
              <a:defRPr/>
            </a:pPr>
            <a:r>
              <a:rPr lang="fr-FR" sz="2400" dirty="0">
                <a:latin typeface="+mn-lt"/>
                <a:ea typeface="Arial" charset="0"/>
              </a:rPr>
              <a:t>Lorsque la géo-activation est spécifique à un programme de santé ou à un type d'intervention</a:t>
            </a:r>
            <a:endParaRPr kumimoji="0" lang="en-US" sz="2400" i="0" u="none" strike="noStrike" kern="1200" cap="none" spc="0" normalizeH="0" baseline="0" noProof="0" dirty="0">
              <a:ln>
                <a:noFill/>
              </a:ln>
              <a:effectLst/>
              <a:uLnTx/>
              <a:uFillTx/>
              <a:latin typeface="+mn-lt"/>
              <a:ea typeface="Arial" charset="0"/>
            </a:endParaRPr>
          </a:p>
        </p:txBody>
      </p:sp>
      <p:sp>
        <p:nvSpPr>
          <p:cNvPr id="5" name="Rectangle 4">
            <a:extLst>
              <a:ext uri="{FF2B5EF4-FFF2-40B4-BE49-F238E27FC236}">
                <a16:creationId xmlns:a16="http://schemas.microsoft.com/office/drawing/2014/main" id="{8250F956-7ED6-825B-18D5-55B1ABD82EC8}"/>
              </a:ext>
            </a:extLst>
          </p:cNvPr>
          <p:cNvSpPr/>
          <p:nvPr/>
        </p:nvSpPr>
        <p:spPr>
          <a:xfrm>
            <a:off x="5661833" y="1923035"/>
            <a:ext cx="560075" cy="6858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86"/>
          </a:p>
        </p:txBody>
      </p:sp>
      <p:sp>
        <p:nvSpPr>
          <p:cNvPr id="16" name="Left Brace 15">
            <a:extLst>
              <a:ext uri="{FF2B5EF4-FFF2-40B4-BE49-F238E27FC236}">
                <a16:creationId xmlns:a16="http://schemas.microsoft.com/office/drawing/2014/main" id="{945B2D73-7FFC-467D-2C90-FAD550D8AB0B}"/>
              </a:ext>
            </a:extLst>
          </p:cNvPr>
          <p:cNvSpPr/>
          <p:nvPr/>
        </p:nvSpPr>
        <p:spPr>
          <a:xfrm>
            <a:off x="2137992" y="2083708"/>
            <a:ext cx="787537" cy="1345291"/>
          </a:xfrm>
          <a:prstGeom prst="leftBrace">
            <a:avLst/>
          </a:prstGeom>
          <a:ln w="28575">
            <a:solidFill>
              <a:srgbClr val="00206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PH"/>
          </a:p>
        </p:txBody>
      </p:sp>
      <p:sp>
        <p:nvSpPr>
          <p:cNvPr id="18" name="TextBox 17">
            <a:extLst>
              <a:ext uri="{FF2B5EF4-FFF2-40B4-BE49-F238E27FC236}">
                <a16:creationId xmlns:a16="http://schemas.microsoft.com/office/drawing/2014/main" id="{DD2DB5E1-9C27-C70C-BA52-F5AA11CA9CC4}"/>
              </a:ext>
            </a:extLst>
          </p:cNvPr>
          <p:cNvSpPr txBox="1"/>
          <p:nvPr/>
        </p:nvSpPr>
        <p:spPr>
          <a:xfrm>
            <a:off x="452948" y="2021725"/>
            <a:ext cx="1957961" cy="1815882"/>
          </a:xfrm>
          <a:prstGeom prst="rect">
            <a:avLst/>
          </a:prstGeom>
          <a:noFill/>
        </p:spPr>
        <p:txBody>
          <a:bodyPr wrap="square">
            <a:spAutoFit/>
          </a:bodyPr>
          <a:lstStyle/>
          <a:p>
            <a:r>
              <a:rPr lang="fr-FR" sz="1600" dirty="0">
                <a:ea typeface="Calibri" pitchFamily="34" charset="0"/>
                <a:cs typeface="Times New Roman" pitchFamily="18" charset="0"/>
              </a:rPr>
              <a:t>Etape préliminaire supplémentaire pour identifier les priorités, les besoins et les lacunes propres au programme</a:t>
            </a:r>
            <a:endParaRPr lang="en-PH" sz="1600" dirty="0"/>
          </a:p>
        </p:txBody>
      </p:sp>
      <p:sp>
        <p:nvSpPr>
          <p:cNvPr id="19" name="TextBox 18">
            <a:extLst>
              <a:ext uri="{FF2B5EF4-FFF2-40B4-BE49-F238E27FC236}">
                <a16:creationId xmlns:a16="http://schemas.microsoft.com/office/drawing/2014/main" id="{0AAFD63A-BA8C-97E7-566C-5914CB5A4FA5}"/>
              </a:ext>
            </a:extLst>
          </p:cNvPr>
          <p:cNvSpPr txBox="1"/>
          <p:nvPr/>
        </p:nvSpPr>
        <p:spPr>
          <a:xfrm>
            <a:off x="365067" y="4687369"/>
            <a:ext cx="1614646" cy="1569660"/>
          </a:xfrm>
          <a:prstGeom prst="rect">
            <a:avLst/>
          </a:prstGeom>
          <a:noFill/>
        </p:spPr>
        <p:txBody>
          <a:bodyPr wrap="square">
            <a:spAutoFit/>
          </a:bodyPr>
          <a:lstStyle/>
          <a:p>
            <a:r>
              <a:rPr lang="fr-FR" sz="1600" dirty="0">
                <a:ea typeface="Calibri" pitchFamily="34" charset="0"/>
                <a:cs typeface="Times New Roman" pitchFamily="18" charset="0"/>
              </a:rPr>
              <a:t>La boucle repart à l’étape de détermination des priorités, des besoins et des lacunes</a:t>
            </a:r>
            <a:endParaRPr lang="en-PH" sz="1600" dirty="0"/>
          </a:p>
        </p:txBody>
      </p:sp>
      <p:sp>
        <p:nvSpPr>
          <p:cNvPr id="20" name="Arrow: Right 19">
            <a:extLst>
              <a:ext uri="{FF2B5EF4-FFF2-40B4-BE49-F238E27FC236}">
                <a16:creationId xmlns:a16="http://schemas.microsoft.com/office/drawing/2014/main" id="{B25A300E-06C2-A695-1D32-DA0C3E85ECF6}"/>
              </a:ext>
            </a:extLst>
          </p:cNvPr>
          <p:cNvSpPr/>
          <p:nvPr/>
        </p:nvSpPr>
        <p:spPr>
          <a:xfrm>
            <a:off x="1641467" y="4936278"/>
            <a:ext cx="617169" cy="325705"/>
          </a:xfrm>
          <a:prstGeom prst="rightArrow">
            <a:avLst/>
          </a:prstGeom>
          <a:solidFill>
            <a:srgbClr val="001C54"/>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PH"/>
          </a:p>
        </p:txBody>
      </p:sp>
      <p:sp>
        <p:nvSpPr>
          <p:cNvPr id="10" name="Left Brace 9">
            <a:extLst>
              <a:ext uri="{FF2B5EF4-FFF2-40B4-BE49-F238E27FC236}">
                <a16:creationId xmlns:a16="http://schemas.microsoft.com/office/drawing/2014/main" id="{534E8F60-E25C-B8A1-1454-41237A44508A}"/>
              </a:ext>
            </a:extLst>
          </p:cNvPr>
          <p:cNvSpPr/>
          <p:nvPr/>
        </p:nvSpPr>
        <p:spPr>
          <a:xfrm flipH="1">
            <a:off x="6880560" y="2083815"/>
            <a:ext cx="560074" cy="2497313"/>
          </a:xfrm>
          <a:prstGeom prst="leftBrace">
            <a:avLst/>
          </a:prstGeom>
          <a:ln w="28575">
            <a:solidFill>
              <a:srgbClr val="346667"/>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PH"/>
          </a:p>
        </p:txBody>
      </p:sp>
      <p:sp>
        <p:nvSpPr>
          <p:cNvPr id="13" name="TextBox 12">
            <a:extLst>
              <a:ext uri="{FF2B5EF4-FFF2-40B4-BE49-F238E27FC236}">
                <a16:creationId xmlns:a16="http://schemas.microsoft.com/office/drawing/2014/main" id="{2C40D7E6-DF34-1484-0FD8-B281B418F9B8}"/>
              </a:ext>
            </a:extLst>
          </p:cNvPr>
          <p:cNvSpPr txBox="1"/>
          <p:nvPr/>
        </p:nvSpPr>
        <p:spPr>
          <a:xfrm>
            <a:off x="7458744" y="2817328"/>
            <a:ext cx="1553767" cy="1323439"/>
          </a:xfrm>
          <a:prstGeom prst="rect">
            <a:avLst/>
          </a:prstGeom>
          <a:noFill/>
        </p:spPr>
        <p:txBody>
          <a:bodyPr wrap="square">
            <a:spAutoFit/>
          </a:bodyPr>
          <a:lstStyle/>
          <a:p>
            <a:r>
              <a:rPr lang="fr-FR" sz="1600" dirty="0">
                <a:ea typeface="Calibri" pitchFamily="34" charset="0"/>
                <a:cs typeface="Times New Roman" pitchFamily="18" charset="0"/>
              </a:rPr>
              <a:t>Enquête préalable à l'atelier + Sessions de l'atelier</a:t>
            </a:r>
            <a:endParaRPr lang="en-PH" sz="1600" dirty="0"/>
          </a:p>
        </p:txBody>
      </p:sp>
      <p:sp>
        <p:nvSpPr>
          <p:cNvPr id="21" name="Left Brace 20">
            <a:extLst>
              <a:ext uri="{FF2B5EF4-FFF2-40B4-BE49-F238E27FC236}">
                <a16:creationId xmlns:a16="http://schemas.microsoft.com/office/drawing/2014/main" id="{CF290C19-90BC-95AB-BA38-8FB94744F4E4}"/>
              </a:ext>
            </a:extLst>
          </p:cNvPr>
          <p:cNvSpPr/>
          <p:nvPr/>
        </p:nvSpPr>
        <p:spPr>
          <a:xfrm flipH="1">
            <a:off x="6892246" y="4687369"/>
            <a:ext cx="560074" cy="1045887"/>
          </a:xfrm>
          <a:prstGeom prst="leftBrace">
            <a:avLst/>
          </a:prstGeom>
          <a:ln w="28575">
            <a:solidFill>
              <a:srgbClr val="346667"/>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PH"/>
          </a:p>
        </p:txBody>
      </p:sp>
      <p:sp>
        <p:nvSpPr>
          <p:cNvPr id="22" name="TextBox 21">
            <a:extLst>
              <a:ext uri="{FF2B5EF4-FFF2-40B4-BE49-F238E27FC236}">
                <a16:creationId xmlns:a16="http://schemas.microsoft.com/office/drawing/2014/main" id="{2D920CE4-4574-6136-261B-359D958AB560}"/>
              </a:ext>
            </a:extLst>
          </p:cNvPr>
          <p:cNvSpPr txBox="1"/>
          <p:nvPr/>
        </p:nvSpPr>
        <p:spPr>
          <a:xfrm>
            <a:off x="7416810" y="4917924"/>
            <a:ext cx="1682169" cy="584775"/>
          </a:xfrm>
          <a:prstGeom prst="rect">
            <a:avLst/>
          </a:prstGeom>
          <a:noFill/>
        </p:spPr>
        <p:txBody>
          <a:bodyPr wrap="square">
            <a:spAutoFit/>
          </a:bodyPr>
          <a:lstStyle/>
          <a:p>
            <a:r>
              <a:rPr lang="fr-CH" sz="1600">
                <a:ea typeface="Calibri" pitchFamily="34" charset="0"/>
                <a:cs typeface="Times New Roman" pitchFamily="18" charset="0"/>
              </a:rPr>
              <a:t>Activités après l’atelier</a:t>
            </a:r>
            <a:endParaRPr lang="fr-CH" sz="1600"/>
          </a:p>
        </p:txBody>
      </p:sp>
    </p:spTree>
    <p:extLst>
      <p:ext uri="{BB962C8B-B14F-4D97-AF65-F5344CB8AC3E}">
        <p14:creationId xmlns:p14="http://schemas.microsoft.com/office/powerpoint/2010/main" val="307509719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bwMode="auto">
          <a:xfrm>
            <a:off x="0" y="1"/>
            <a:ext cx="9144000" cy="981074"/>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l" rtl="0" eaLnBrk="0" fontAlgn="base" hangingPunct="0">
              <a:lnSpc>
                <a:spcPct val="90000"/>
              </a:lnSpc>
              <a:spcBef>
                <a:spcPct val="0"/>
              </a:spcBef>
              <a:spcAft>
                <a:spcPct val="0"/>
              </a:spcAft>
              <a:defRPr sz="4400"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pitchFamily="34" charset="0"/>
              </a:defRPr>
            </a:lvl2pPr>
            <a:lvl3pPr algn="l" rtl="0" eaLnBrk="0" fontAlgn="base" hangingPunct="0">
              <a:lnSpc>
                <a:spcPct val="90000"/>
              </a:lnSpc>
              <a:spcBef>
                <a:spcPct val="0"/>
              </a:spcBef>
              <a:spcAft>
                <a:spcPct val="0"/>
              </a:spcAft>
              <a:defRPr sz="4400">
                <a:solidFill>
                  <a:schemeClr val="tx1"/>
                </a:solidFill>
                <a:latin typeface="Calibri Light" pitchFamily="34" charset="0"/>
              </a:defRPr>
            </a:lvl3pPr>
            <a:lvl4pPr algn="l" rtl="0" eaLnBrk="0" fontAlgn="base" hangingPunct="0">
              <a:lnSpc>
                <a:spcPct val="90000"/>
              </a:lnSpc>
              <a:spcBef>
                <a:spcPct val="0"/>
              </a:spcBef>
              <a:spcAft>
                <a:spcPct val="0"/>
              </a:spcAft>
              <a:defRPr sz="4400">
                <a:solidFill>
                  <a:schemeClr val="tx1"/>
                </a:solidFill>
                <a:latin typeface="Calibri Light" pitchFamily="34" charset="0"/>
              </a:defRPr>
            </a:lvl4pPr>
            <a:lvl5pPr algn="l" rtl="0" eaLnBrk="0" fontAlgn="base" hangingPunct="0">
              <a:lnSpc>
                <a:spcPct val="90000"/>
              </a:lnSpc>
              <a:spcBef>
                <a:spcPct val="0"/>
              </a:spcBef>
              <a:spcAft>
                <a:spcPct val="0"/>
              </a:spcAft>
              <a:defRPr sz="4400">
                <a:solidFill>
                  <a:schemeClr val="tx1"/>
                </a:solidFill>
                <a:latin typeface="Calibri Light" pitchFamily="34" charset="0"/>
              </a:defRPr>
            </a:lvl5pPr>
            <a:lvl6pPr marL="457200" algn="l" rtl="0" fontAlgn="base">
              <a:lnSpc>
                <a:spcPct val="90000"/>
              </a:lnSpc>
              <a:spcBef>
                <a:spcPct val="0"/>
              </a:spcBef>
              <a:spcAft>
                <a:spcPct val="0"/>
              </a:spcAft>
              <a:defRPr sz="4400">
                <a:solidFill>
                  <a:schemeClr val="tx1"/>
                </a:solidFill>
                <a:latin typeface="Calibri Light" pitchFamily="34" charset="0"/>
              </a:defRPr>
            </a:lvl6pPr>
            <a:lvl7pPr marL="914400" algn="l" rtl="0" fontAlgn="base">
              <a:lnSpc>
                <a:spcPct val="90000"/>
              </a:lnSpc>
              <a:spcBef>
                <a:spcPct val="0"/>
              </a:spcBef>
              <a:spcAft>
                <a:spcPct val="0"/>
              </a:spcAft>
              <a:defRPr sz="4400">
                <a:solidFill>
                  <a:schemeClr val="tx1"/>
                </a:solidFill>
                <a:latin typeface="Calibri Light" pitchFamily="34" charset="0"/>
              </a:defRPr>
            </a:lvl7pPr>
            <a:lvl8pPr marL="1371600" algn="l" rtl="0" fontAlgn="base">
              <a:lnSpc>
                <a:spcPct val="90000"/>
              </a:lnSpc>
              <a:spcBef>
                <a:spcPct val="0"/>
              </a:spcBef>
              <a:spcAft>
                <a:spcPct val="0"/>
              </a:spcAft>
              <a:defRPr sz="4400">
                <a:solidFill>
                  <a:schemeClr val="tx1"/>
                </a:solidFill>
                <a:latin typeface="Calibri Light" pitchFamily="34" charset="0"/>
              </a:defRPr>
            </a:lvl8pPr>
            <a:lvl9pPr marL="1828800" algn="l" rtl="0" fontAlgn="base">
              <a:lnSpc>
                <a:spcPct val="90000"/>
              </a:lnSpc>
              <a:spcBef>
                <a:spcPct val="0"/>
              </a:spcBef>
              <a:spcAft>
                <a:spcPct val="0"/>
              </a:spcAft>
              <a:defRPr sz="4400">
                <a:solidFill>
                  <a:schemeClr val="tx1"/>
                </a:solidFill>
                <a:latin typeface="Calibri Light" pitchFamily="34" charset="0"/>
              </a:defRPr>
            </a:lvl9pPr>
          </a:lstStyle>
          <a:p>
            <a:pPr algn="ctr" eaLnBrk="1" fontAlgn="auto" hangingPunct="1">
              <a:spcAft>
                <a:spcPts val="0"/>
              </a:spcAft>
              <a:defRPr/>
            </a:pPr>
            <a:r>
              <a:rPr lang="fr-CH" sz="3000" b="1">
                <a:solidFill>
                  <a:schemeClr val="bg1"/>
                </a:solidFill>
                <a:latin typeface="+mn-lt"/>
              </a:rPr>
              <a:t>Géo-activation du SIS– Priorités </a:t>
            </a:r>
          </a:p>
          <a:p>
            <a:pPr algn="ctr" eaLnBrk="1" fontAlgn="auto" hangingPunct="1">
              <a:spcAft>
                <a:spcPts val="0"/>
              </a:spcAft>
              <a:defRPr/>
            </a:pPr>
            <a:r>
              <a:rPr lang="fr-CH" sz="3000" b="1" dirty="0">
                <a:solidFill>
                  <a:schemeClr val="bg1"/>
                </a:solidFill>
                <a:latin typeface="+mn-lt"/>
              </a:rPr>
              <a:t>(Enquête préalable à l'atelier)</a:t>
            </a:r>
          </a:p>
        </p:txBody>
      </p:sp>
      <p:sp>
        <p:nvSpPr>
          <p:cNvPr id="2" name="TextBox 1">
            <a:extLst>
              <a:ext uri="{FF2B5EF4-FFF2-40B4-BE49-F238E27FC236}">
                <a16:creationId xmlns:a16="http://schemas.microsoft.com/office/drawing/2014/main" id="{3796DE97-0996-196D-1F7F-52C0C1BAE3D8}"/>
              </a:ext>
            </a:extLst>
          </p:cNvPr>
          <p:cNvSpPr txBox="1"/>
          <p:nvPr/>
        </p:nvSpPr>
        <p:spPr>
          <a:xfrm>
            <a:off x="251520" y="1108744"/>
            <a:ext cx="8640960" cy="830997"/>
          </a:xfrm>
          <a:prstGeom prst="rect">
            <a:avLst/>
          </a:prstGeom>
          <a:noFill/>
        </p:spPr>
        <p:txBody>
          <a:bodyPr wrap="square">
            <a:spAutoFit/>
          </a:bodyPr>
          <a:lstStyle/>
          <a:p>
            <a:r>
              <a:rPr lang="fr-FR" sz="2400" b="0" i="0" dirty="0">
                <a:solidFill>
                  <a:srgbClr val="202124"/>
                </a:solidFill>
                <a:effectLst/>
                <a:latin typeface="+mn-lt"/>
              </a:rPr>
              <a:t>Quelles sont les 3 principales priorités, objectifs, cibles ou buts qui orientent l'agenda actuel de votre département / unité ? </a:t>
            </a:r>
            <a:endParaRPr lang="en-PH" sz="2400" dirty="0">
              <a:latin typeface="+mn-lt"/>
            </a:endParaRPr>
          </a:p>
        </p:txBody>
      </p:sp>
      <p:graphicFrame>
        <p:nvGraphicFramePr>
          <p:cNvPr id="3" name="Table 2">
            <a:extLst>
              <a:ext uri="{FF2B5EF4-FFF2-40B4-BE49-F238E27FC236}">
                <a16:creationId xmlns:a16="http://schemas.microsoft.com/office/drawing/2014/main" id="{1B109BD6-5EFB-8BA8-5EFA-EE05A9A24859}"/>
              </a:ext>
            </a:extLst>
          </p:cNvPr>
          <p:cNvGraphicFramePr>
            <a:graphicFrameLocks noGrp="1"/>
          </p:cNvGraphicFramePr>
          <p:nvPr>
            <p:extLst>
              <p:ext uri="{D42A27DB-BD31-4B8C-83A1-F6EECF244321}">
                <p14:modId xmlns:p14="http://schemas.microsoft.com/office/powerpoint/2010/main" val="2323473635"/>
              </p:ext>
            </p:extLst>
          </p:nvPr>
        </p:nvGraphicFramePr>
        <p:xfrm>
          <a:off x="467705" y="2060848"/>
          <a:ext cx="8136582" cy="3985260"/>
        </p:xfrm>
        <a:graphic>
          <a:graphicData uri="http://schemas.openxmlformats.org/drawingml/2006/table">
            <a:tbl>
              <a:tblPr>
                <a:tableStyleId>{5940675A-B579-460E-94D1-54222C63F5DA}</a:tableStyleId>
              </a:tblPr>
              <a:tblGrid>
                <a:gridCol w="6192366">
                  <a:extLst>
                    <a:ext uri="{9D8B030D-6E8A-4147-A177-3AD203B41FA5}">
                      <a16:colId xmlns:a16="http://schemas.microsoft.com/office/drawing/2014/main" val="1822093377"/>
                    </a:ext>
                  </a:extLst>
                </a:gridCol>
                <a:gridCol w="1944216">
                  <a:extLst>
                    <a:ext uri="{9D8B030D-6E8A-4147-A177-3AD203B41FA5}">
                      <a16:colId xmlns:a16="http://schemas.microsoft.com/office/drawing/2014/main" val="1474445092"/>
                    </a:ext>
                  </a:extLst>
                </a:gridCol>
              </a:tblGrid>
              <a:tr h="167640">
                <a:tc>
                  <a:txBody>
                    <a:bodyPr/>
                    <a:lstStyle/>
                    <a:p>
                      <a:pPr algn="ctr" fontAlgn="b"/>
                      <a:r>
                        <a:rPr lang="fr-CH" sz="1800" b="1" u="none" strike="noStrike" noProof="0" dirty="0">
                          <a:effectLst/>
                        </a:rPr>
                        <a:t>Priorité, objectif, cible ou but </a:t>
                      </a:r>
                      <a:endParaRPr lang="fr-CH" sz="1800" b="1" i="0" u="none" strike="noStrike" noProof="0" dirty="0">
                        <a:solidFill>
                          <a:srgbClr val="000000"/>
                        </a:solidFill>
                        <a:effectLst/>
                        <a:latin typeface="Arial" panose="020B0604020202020204" pitchFamily="34" charset="0"/>
                      </a:endParaRPr>
                    </a:p>
                  </a:txBody>
                  <a:tcPr marL="7620" marR="7620" marT="7620" marB="0" anchor="b"/>
                </a:tc>
                <a:tc>
                  <a:txBody>
                    <a:bodyPr/>
                    <a:lstStyle/>
                    <a:p>
                      <a:pPr algn="ctr" fontAlgn="b"/>
                      <a:r>
                        <a:rPr lang="fr-CH" sz="1800" b="1" u="none" strike="noStrike" noProof="0" dirty="0">
                          <a:effectLst/>
                        </a:rPr>
                        <a:t>Nombre de mention</a:t>
                      </a:r>
                      <a:endParaRPr lang="fr-CH" sz="1800" b="1" i="0" u="none" strike="noStrike" noProof="0" dirty="0">
                        <a:solidFill>
                          <a:srgbClr val="000000"/>
                        </a:solidFill>
                        <a:effectLst/>
                        <a:latin typeface="Arial" panose="020B0604020202020204" pitchFamily="34" charset="0"/>
                      </a:endParaRPr>
                    </a:p>
                  </a:txBody>
                  <a:tcPr marL="7620" marR="7620" marT="7620" marB="0" anchor="b"/>
                </a:tc>
                <a:extLst>
                  <a:ext uri="{0D108BD9-81ED-4DB2-BD59-A6C34878D82A}">
                    <a16:rowId xmlns:a16="http://schemas.microsoft.com/office/drawing/2014/main" val="2379279031"/>
                  </a:ext>
                </a:extLst>
              </a:tr>
              <a:tr h="167640">
                <a:tc>
                  <a:txBody>
                    <a:bodyPr/>
                    <a:lstStyle/>
                    <a:p>
                      <a:pPr algn="l" fontAlgn="ctr"/>
                      <a:r>
                        <a:rPr lang="fr-CH" sz="1800" b="0" u="none" strike="noStrike" noProof="0" dirty="0">
                          <a:effectLst/>
                        </a:rPr>
                        <a:t>Reduction et élimination</a:t>
                      </a:r>
                      <a:endParaRPr lang="fr-CH" sz="1800" b="0" i="0" u="none" strike="noStrike" noProof="0" dirty="0">
                        <a:solidFill>
                          <a:srgbClr val="000000"/>
                        </a:solidFill>
                        <a:effectLst/>
                        <a:latin typeface="Arial" panose="020B0604020202020204" pitchFamily="34" charset="0"/>
                      </a:endParaRPr>
                    </a:p>
                  </a:txBody>
                  <a:tcPr marL="7620" marR="7620" marT="7620" marB="0" anchor="ctr"/>
                </a:tc>
                <a:tc>
                  <a:txBody>
                    <a:bodyPr/>
                    <a:lstStyle/>
                    <a:p>
                      <a:pPr algn="ctr" fontAlgn="ctr"/>
                      <a:r>
                        <a:rPr lang="fr-CH" sz="1800" b="0" u="none" strike="noStrike" noProof="0" dirty="0">
                          <a:effectLst/>
                        </a:rPr>
                        <a:t>35</a:t>
                      </a:r>
                      <a:endParaRPr lang="fr-CH" sz="1800" b="0" i="0" u="none" strike="noStrike" noProof="0" dirty="0">
                        <a:solidFill>
                          <a:srgbClr val="000000"/>
                        </a:solidFill>
                        <a:effectLst/>
                        <a:latin typeface="Arial" panose="020B0604020202020204" pitchFamily="34" charset="0"/>
                      </a:endParaRPr>
                    </a:p>
                  </a:txBody>
                  <a:tcPr marL="7620" marR="7620" marT="7620" marB="0" anchor="ctr"/>
                </a:tc>
                <a:extLst>
                  <a:ext uri="{0D108BD9-81ED-4DB2-BD59-A6C34878D82A}">
                    <a16:rowId xmlns:a16="http://schemas.microsoft.com/office/drawing/2014/main" val="1248462313"/>
                  </a:ext>
                </a:extLst>
              </a:tr>
              <a:tr h="167640">
                <a:tc>
                  <a:txBody>
                    <a:bodyPr/>
                    <a:lstStyle/>
                    <a:p>
                      <a:pPr algn="l" fontAlgn="ctr"/>
                      <a:r>
                        <a:rPr lang="fr-CH" sz="1800" b="0" u="none" strike="noStrike" noProof="0" dirty="0">
                          <a:effectLst/>
                        </a:rPr>
                        <a:t>Améliorer la qualité des données</a:t>
                      </a:r>
                      <a:endParaRPr lang="fr-CH" sz="1800" b="0" i="0" u="none" strike="noStrike" noProof="0" dirty="0">
                        <a:solidFill>
                          <a:srgbClr val="000000"/>
                        </a:solidFill>
                        <a:effectLst/>
                        <a:latin typeface="Arial" panose="020B0604020202020204" pitchFamily="34" charset="0"/>
                      </a:endParaRPr>
                    </a:p>
                  </a:txBody>
                  <a:tcPr marL="7620" marR="7620" marT="7620" marB="0" anchor="ctr"/>
                </a:tc>
                <a:tc>
                  <a:txBody>
                    <a:bodyPr/>
                    <a:lstStyle/>
                    <a:p>
                      <a:pPr algn="ctr" fontAlgn="ctr"/>
                      <a:r>
                        <a:rPr lang="fr-CH" sz="1800" b="0" u="none" strike="noStrike" noProof="0" dirty="0">
                          <a:effectLst/>
                        </a:rPr>
                        <a:t>16</a:t>
                      </a:r>
                      <a:endParaRPr lang="fr-CH" sz="1800" b="0" i="0" u="none" strike="noStrike" noProof="0" dirty="0">
                        <a:solidFill>
                          <a:srgbClr val="000000"/>
                        </a:solidFill>
                        <a:effectLst/>
                        <a:latin typeface="Arial" panose="020B0604020202020204" pitchFamily="34" charset="0"/>
                      </a:endParaRPr>
                    </a:p>
                  </a:txBody>
                  <a:tcPr marL="7620" marR="7620" marT="7620" marB="0" anchor="ctr"/>
                </a:tc>
                <a:extLst>
                  <a:ext uri="{0D108BD9-81ED-4DB2-BD59-A6C34878D82A}">
                    <a16:rowId xmlns:a16="http://schemas.microsoft.com/office/drawing/2014/main" val="1508980382"/>
                  </a:ext>
                </a:extLst>
              </a:tr>
              <a:tr h="167640">
                <a:tc>
                  <a:txBody>
                    <a:bodyPr/>
                    <a:lstStyle/>
                    <a:p>
                      <a:pPr algn="l" fontAlgn="ctr"/>
                      <a:r>
                        <a:rPr lang="fr-CH" sz="1800" b="0" u="none" strike="noStrike" noProof="0" dirty="0">
                          <a:effectLst/>
                        </a:rPr>
                        <a:t>Digitaliser le SIS, y compris l’utilisation d’outils géo-activés</a:t>
                      </a:r>
                      <a:endParaRPr lang="fr-CH" sz="1800" b="0" i="0" u="none" strike="noStrike" noProof="0" dirty="0">
                        <a:solidFill>
                          <a:srgbClr val="000000"/>
                        </a:solidFill>
                        <a:effectLst/>
                        <a:latin typeface="Arial" panose="020B0604020202020204" pitchFamily="34" charset="0"/>
                      </a:endParaRPr>
                    </a:p>
                  </a:txBody>
                  <a:tcPr marL="7620" marR="7620" marT="7620" marB="0" anchor="ctr"/>
                </a:tc>
                <a:tc>
                  <a:txBody>
                    <a:bodyPr/>
                    <a:lstStyle/>
                    <a:p>
                      <a:pPr algn="ctr" fontAlgn="ctr"/>
                      <a:r>
                        <a:rPr lang="fr-CH" sz="1800" b="0" u="none" strike="noStrike" noProof="0" dirty="0">
                          <a:effectLst/>
                        </a:rPr>
                        <a:t>15</a:t>
                      </a:r>
                      <a:endParaRPr lang="fr-CH" sz="1800" b="0" i="0" u="none" strike="noStrike" noProof="0" dirty="0">
                        <a:solidFill>
                          <a:srgbClr val="000000"/>
                        </a:solidFill>
                        <a:effectLst/>
                        <a:latin typeface="Arial" panose="020B0604020202020204" pitchFamily="34" charset="0"/>
                      </a:endParaRPr>
                    </a:p>
                  </a:txBody>
                  <a:tcPr marL="7620" marR="7620" marT="7620" marB="0" anchor="ctr"/>
                </a:tc>
                <a:extLst>
                  <a:ext uri="{0D108BD9-81ED-4DB2-BD59-A6C34878D82A}">
                    <a16:rowId xmlns:a16="http://schemas.microsoft.com/office/drawing/2014/main" val="3962099107"/>
                  </a:ext>
                </a:extLst>
              </a:tr>
              <a:tr h="335280">
                <a:tc>
                  <a:txBody>
                    <a:bodyPr/>
                    <a:lstStyle/>
                    <a:p>
                      <a:pPr algn="l" fontAlgn="ctr"/>
                      <a:r>
                        <a:rPr lang="fr-CH" sz="1800" b="0" u="none" strike="noStrike" noProof="0" dirty="0">
                          <a:effectLst/>
                        </a:rPr>
                        <a:t>Améliorer la détection et notification des cas</a:t>
                      </a:r>
                      <a:endParaRPr lang="fr-CH" sz="1800" b="0" i="0" u="none" strike="noStrike" noProof="0" dirty="0">
                        <a:solidFill>
                          <a:srgbClr val="000000"/>
                        </a:solidFill>
                        <a:effectLst/>
                        <a:latin typeface="Arial" panose="020B0604020202020204" pitchFamily="34" charset="0"/>
                      </a:endParaRPr>
                    </a:p>
                  </a:txBody>
                  <a:tcPr marL="7620" marR="7620" marT="7620" marB="0" anchor="ctr"/>
                </a:tc>
                <a:tc>
                  <a:txBody>
                    <a:bodyPr/>
                    <a:lstStyle/>
                    <a:p>
                      <a:pPr algn="ctr" fontAlgn="ctr"/>
                      <a:r>
                        <a:rPr lang="fr-CH" sz="1800" b="0" u="none" strike="noStrike" noProof="0" dirty="0">
                          <a:effectLst/>
                        </a:rPr>
                        <a:t>7</a:t>
                      </a:r>
                      <a:endParaRPr lang="fr-CH" sz="1800" b="0" i="0" u="none" strike="noStrike" noProof="0" dirty="0">
                        <a:solidFill>
                          <a:srgbClr val="000000"/>
                        </a:solidFill>
                        <a:effectLst/>
                        <a:latin typeface="Arial" panose="020B0604020202020204" pitchFamily="34" charset="0"/>
                      </a:endParaRPr>
                    </a:p>
                  </a:txBody>
                  <a:tcPr marL="7620" marR="7620" marT="7620" marB="0" anchor="ctr"/>
                </a:tc>
                <a:extLst>
                  <a:ext uri="{0D108BD9-81ED-4DB2-BD59-A6C34878D82A}">
                    <a16:rowId xmlns:a16="http://schemas.microsoft.com/office/drawing/2014/main" val="567698196"/>
                  </a:ext>
                </a:extLst>
              </a:tr>
              <a:tr h="335280">
                <a:tc>
                  <a:txBody>
                    <a:bodyPr/>
                    <a:lstStyle/>
                    <a:p>
                      <a:pPr algn="l" fontAlgn="ctr"/>
                      <a:r>
                        <a:rPr lang="fr-CH" sz="1800" b="0" u="none" strike="noStrike" noProof="0" dirty="0">
                          <a:effectLst/>
                        </a:rPr>
                        <a:t>Améliorer l'utilisation des données (y compris cartographie)</a:t>
                      </a:r>
                      <a:endParaRPr lang="fr-CH" sz="1800" b="0" i="0" u="none" strike="noStrike" noProof="0" dirty="0">
                        <a:solidFill>
                          <a:srgbClr val="000000"/>
                        </a:solidFill>
                        <a:effectLst/>
                        <a:latin typeface="Arial" panose="020B0604020202020204" pitchFamily="34" charset="0"/>
                      </a:endParaRPr>
                    </a:p>
                  </a:txBody>
                  <a:tcPr marL="7620" marR="7620" marT="7620" marB="0" anchor="ctr"/>
                </a:tc>
                <a:tc>
                  <a:txBody>
                    <a:bodyPr/>
                    <a:lstStyle/>
                    <a:p>
                      <a:pPr algn="ctr" fontAlgn="ctr"/>
                      <a:r>
                        <a:rPr lang="fr-CH" sz="1800" b="0" u="none" strike="noStrike" noProof="0" dirty="0">
                          <a:effectLst/>
                        </a:rPr>
                        <a:t>7</a:t>
                      </a:r>
                      <a:endParaRPr lang="fr-CH" sz="1800" b="0" i="0" u="none" strike="noStrike" noProof="0" dirty="0">
                        <a:solidFill>
                          <a:srgbClr val="000000"/>
                        </a:solidFill>
                        <a:effectLst/>
                        <a:latin typeface="Arial" panose="020B0604020202020204" pitchFamily="34" charset="0"/>
                      </a:endParaRPr>
                    </a:p>
                  </a:txBody>
                  <a:tcPr marL="7620" marR="7620" marT="7620" marB="0" anchor="ctr"/>
                </a:tc>
                <a:extLst>
                  <a:ext uri="{0D108BD9-81ED-4DB2-BD59-A6C34878D82A}">
                    <a16:rowId xmlns:a16="http://schemas.microsoft.com/office/drawing/2014/main" val="2948399023"/>
                  </a:ext>
                </a:extLst>
              </a:tr>
              <a:tr h="335280">
                <a:tc>
                  <a:txBody>
                    <a:bodyPr/>
                    <a:lstStyle/>
                    <a:p>
                      <a:pPr algn="l" fontAlgn="ctr"/>
                      <a:r>
                        <a:rPr lang="fr-CH" sz="1800" b="0" u="none" strike="noStrike" noProof="0" dirty="0">
                          <a:effectLst/>
                        </a:rPr>
                        <a:t>Améliorer l’accès aux soins</a:t>
                      </a:r>
                      <a:endParaRPr lang="fr-CH" sz="1800" b="0" i="0" u="none" strike="noStrike" noProof="0" dirty="0">
                        <a:solidFill>
                          <a:srgbClr val="000000"/>
                        </a:solidFill>
                        <a:effectLst/>
                        <a:latin typeface="Arial" panose="020B0604020202020204" pitchFamily="34" charset="0"/>
                      </a:endParaRPr>
                    </a:p>
                  </a:txBody>
                  <a:tcPr marL="7620" marR="7620" marT="7620" marB="0" anchor="ctr"/>
                </a:tc>
                <a:tc>
                  <a:txBody>
                    <a:bodyPr/>
                    <a:lstStyle/>
                    <a:p>
                      <a:pPr algn="ctr" fontAlgn="ctr"/>
                      <a:r>
                        <a:rPr lang="fr-CH" sz="1800" b="0" u="none" strike="noStrike" noProof="0" dirty="0">
                          <a:effectLst/>
                        </a:rPr>
                        <a:t>7</a:t>
                      </a:r>
                      <a:endParaRPr lang="fr-CH" sz="1800" b="0" i="0" u="none" strike="noStrike" noProof="0" dirty="0">
                        <a:solidFill>
                          <a:srgbClr val="000000"/>
                        </a:solidFill>
                        <a:effectLst/>
                        <a:latin typeface="Arial" panose="020B0604020202020204" pitchFamily="34" charset="0"/>
                      </a:endParaRPr>
                    </a:p>
                  </a:txBody>
                  <a:tcPr marL="7620" marR="7620" marT="7620" marB="0" anchor="ctr"/>
                </a:tc>
                <a:extLst>
                  <a:ext uri="{0D108BD9-81ED-4DB2-BD59-A6C34878D82A}">
                    <a16:rowId xmlns:a16="http://schemas.microsoft.com/office/drawing/2014/main" val="139740729"/>
                  </a:ext>
                </a:extLst>
              </a:tr>
              <a:tr h="167640">
                <a:tc>
                  <a:txBody>
                    <a:bodyPr/>
                    <a:lstStyle/>
                    <a:p>
                      <a:pPr algn="l" fontAlgn="ctr"/>
                      <a:r>
                        <a:rPr lang="fr-CH" sz="1800" b="0" u="none" strike="noStrike" noProof="0" dirty="0">
                          <a:effectLst/>
                        </a:rPr>
                        <a:t>Améliorer la gouvernance, la coordination et/ou les partenariats</a:t>
                      </a:r>
                      <a:endParaRPr lang="fr-CH" sz="1800" b="0" i="0" u="none" strike="noStrike" noProof="0" dirty="0">
                        <a:solidFill>
                          <a:srgbClr val="000000"/>
                        </a:solidFill>
                        <a:effectLst/>
                        <a:latin typeface="Arial" panose="020B0604020202020204" pitchFamily="34" charset="0"/>
                      </a:endParaRPr>
                    </a:p>
                  </a:txBody>
                  <a:tcPr marL="7620" marR="7620" marT="7620" marB="0" anchor="ctr"/>
                </a:tc>
                <a:tc>
                  <a:txBody>
                    <a:bodyPr/>
                    <a:lstStyle/>
                    <a:p>
                      <a:pPr algn="ctr" fontAlgn="ctr"/>
                      <a:r>
                        <a:rPr lang="fr-CH" sz="1800" b="0" u="none" strike="noStrike" noProof="0" dirty="0">
                          <a:effectLst/>
                        </a:rPr>
                        <a:t>6</a:t>
                      </a:r>
                      <a:endParaRPr lang="fr-CH" sz="1800" b="0" i="0" u="none" strike="noStrike" noProof="0" dirty="0">
                        <a:solidFill>
                          <a:srgbClr val="000000"/>
                        </a:solidFill>
                        <a:effectLst/>
                        <a:latin typeface="Arial" panose="020B0604020202020204" pitchFamily="34" charset="0"/>
                      </a:endParaRPr>
                    </a:p>
                  </a:txBody>
                  <a:tcPr marL="7620" marR="7620" marT="7620" marB="0" anchor="ctr"/>
                </a:tc>
                <a:extLst>
                  <a:ext uri="{0D108BD9-81ED-4DB2-BD59-A6C34878D82A}">
                    <a16:rowId xmlns:a16="http://schemas.microsoft.com/office/drawing/2014/main" val="1730254597"/>
                  </a:ext>
                </a:extLst>
              </a:tr>
              <a:tr h="335280">
                <a:tc>
                  <a:txBody>
                    <a:bodyPr/>
                    <a:lstStyle/>
                    <a:p>
                      <a:pPr algn="l" fontAlgn="ctr"/>
                      <a:r>
                        <a:rPr lang="fr-CH" sz="1800" b="0" u="none" strike="noStrike" noProof="0" dirty="0">
                          <a:effectLst/>
                        </a:rPr>
                        <a:t>Renforcer les capacités techniques</a:t>
                      </a:r>
                      <a:endParaRPr lang="fr-CH" sz="1800" b="0" i="0" u="none" strike="noStrike" noProof="0" dirty="0">
                        <a:solidFill>
                          <a:srgbClr val="000000"/>
                        </a:solidFill>
                        <a:effectLst/>
                        <a:latin typeface="Arial" panose="020B0604020202020204" pitchFamily="34" charset="0"/>
                      </a:endParaRPr>
                    </a:p>
                  </a:txBody>
                  <a:tcPr marL="7620" marR="7620" marT="7620" marB="0" anchor="ctr"/>
                </a:tc>
                <a:tc>
                  <a:txBody>
                    <a:bodyPr/>
                    <a:lstStyle/>
                    <a:p>
                      <a:pPr algn="ctr" fontAlgn="ctr"/>
                      <a:r>
                        <a:rPr lang="fr-CH" sz="1800" b="0" u="none" strike="noStrike" noProof="0" dirty="0">
                          <a:effectLst/>
                        </a:rPr>
                        <a:t>4</a:t>
                      </a:r>
                      <a:endParaRPr lang="fr-CH" sz="1800" b="0" i="0" u="none" strike="noStrike" noProof="0" dirty="0">
                        <a:solidFill>
                          <a:srgbClr val="000000"/>
                        </a:solidFill>
                        <a:effectLst/>
                        <a:latin typeface="Arial" panose="020B0604020202020204" pitchFamily="34" charset="0"/>
                      </a:endParaRPr>
                    </a:p>
                  </a:txBody>
                  <a:tcPr marL="7620" marR="7620" marT="7620" marB="0" anchor="ctr"/>
                </a:tc>
                <a:extLst>
                  <a:ext uri="{0D108BD9-81ED-4DB2-BD59-A6C34878D82A}">
                    <a16:rowId xmlns:a16="http://schemas.microsoft.com/office/drawing/2014/main" val="463016265"/>
                  </a:ext>
                </a:extLst>
              </a:tr>
              <a:tr h="167640">
                <a:tc>
                  <a:txBody>
                    <a:bodyPr/>
                    <a:lstStyle/>
                    <a:p>
                      <a:pPr algn="l" fontAlgn="ctr"/>
                      <a:r>
                        <a:rPr lang="fr-CH" sz="1800" b="0" u="none" strike="noStrike" noProof="0" dirty="0">
                          <a:effectLst/>
                        </a:rPr>
                        <a:t>Elaborer ou mettre à jour la carte sanitaire</a:t>
                      </a:r>
                      <a:endParaRPr lang="fr-CH" sz="1800" b="0" i="0" u="none" strike="noStrike" noProof="0" dirty="0">
                        <a:solidFill>
                          <a:srgbClr val="000000"/>
                        </a:solidFill>
                        <a:effectLst/>
                        <a:latin typeface="Arial" panose="020B0604020202020204" pitchFamily="34" charset="0"/>
                      </a:endParaRPr>
                    </a:p>
                  </a:txBody>
                  <a:tcPr marL="7620" marR="7620" marT="7620" marB="0" anchor="ctr"/>
                </a:tc>
                <a:tc>
                  <a:txBody>
                    <a:bodyPr/>
                    <a:lstStyle/>
                    <a:p>
                      <a:pPr algn="ctr" fontAlgn="ctr"/>
                      <a:r>
                        <a:rPr lang="fr-CH" sz="1800" b="0" u="none" strike="noStrike" noProof="0" dirty="0">
                          <a:effectLst/>
                        </a:rPr>
                        <a:t>4</a:t>
                      </a:r>
                      <a:endParaRPr lang="fr-CH" sz="1800" b="0" i="0" u="none" strike="noStrike" noProof="0" dirty="0">
                        <a:solidFill>
                          <a:srgbClr val="000000"/>
                        </a:solidFill>
                        <a:effectLst/>
                        <a:latin typeface="Arial" panose="020B0604020202020204" pitchFamily="34" charset="0"/>
                      </a:endParaRPr>
                    </a:p>
                  </a:txBody>
                  <a:tcPr marL="7620" marR="7620" marT="7620" marB="0" anchor="ctr"/>
                </a:tc>
                <a:extLst>
                  <a:ext uri="{0D108BD9-81ED-4DB2-BD59-A6C34878D82A}">
                    <a16:rowId xmlns:a16="http://schemas.microsoft.com/office/drawing/2014/main" val="2571740076"/>
                  </a:ext>
                </a:extLst>
              </a:tr>
              <a:tr h="335280">
                <a:tc>
                  <a:txBody>
                    <a:bodyPr/>
                    <a:lstStyle/>
                    <a:p>
                      <a:pPr algn="l" fontAlgn="ctr"/>
                      <a:r>
                        <a:rPr lang="fr-CH" sz="1800" b="0" u="none" strike="noStrike" noProof="0" dirty="0">
                          <a:effectLst/>
                        </a:rPr>
                        <a:t>Renforcer le Système de santé</a:t>
                      </a:r>
                      <a:endParaRPr lang="fr-CH" sz="1800" b="0" i="0" u="none" strike="noStrike" noProof="0" dirty="0">
                        <a:solidFill>
                          <a:srgbClr val="000000"/>
                        </a:solidFill>
                        <a:effectLst/>
                        <a:latin typeface="Arial" panose="020B0604020202020204" pitchFamily="34" charset="0"/>
                      </a:endParaRPr>
                    </a:p>
                  </a:txBody>
                  <a:tcPr marL="7620" marR="7620" marT="7620" marB="0" anchor="ctr"/>
                </a:tc>
                <a:tc>
                  <a:txBody>
                    <a:bodyPr/>
                    <a:lstStyle/>
                    <a:p>
                      <a:pPr algn="ctr" fontAlgn="ctr"/>
                      <a:r>
                        <a:rPr lang="fr-CH" sz="1800" b="0" u="none" strike="noStrike" noProof="0" dirty="0">
                          <a:effectLst/>
                        </a:rPr>
                        <a:t>2</a:t>
                      </a:r>
                      <a:endParaRPr lang="fr-CH" sz="1800" b="0" i="0" u="none" strike="noStrike" noProof="0" dirty="0">
                        <a:solidFill>
                          <a:srgbClr val="000000"/>
                        </a:solidFill>
                        <a:effectLst/>
                        <a:latin typeface="Arial" panose="020B0604020202020204" pitchFamily="34" charset="0"/>
                      </a:endParaRPr>
                    </a:p>
                  </a:txBody>
                  <a:tcPr marL="7620" marR="7620" marT="7620" marB="0" anchor="ctr"/>
                </a:tc>
                <a:extLst>
                  <a:ext uri="{0D108BD9-81ED-4DB2-BD59-A6C34878D82A}">
                    <a16:rowId xmlns:a16="http://schemas.microsoft.com/office/drawing/2014/main" val="4180098636"/>
                  </a:ext>
                </a:extLst>
              </a:tr>
              <a:tr h="167640">
                <a:tc>
                  <a:txBody>
                    <a:bodyPr/>
                    <a:lstStyle/>
                    <a:p>
                      <a:pPr algn="l" fontAlgn="ctr"/>
                      <a:r>
                        <a:rPr lang="fr-CH" sz="1800" b="0" u="none" strike="noStrike" noProof="0" dirty="0">
                          <a:effectLst/>
                        </a:rPr>
                        <a:t>Prévention</a:t>
                      </a:r>
                      <a:endParaRPr lang="fr-CH" sz="1800" b="0" i="0" u="none" strike="noStrike" noProof="0" dirty="0">
                        <a:solidFill>
                          <a:srgbClr val="000000"/>
                        </a:solidFill>
                        <a:effectLst/>
                        <a:latin typeface="Arial" panose="020B0604020202020204" pitchFamily="34" charset="0"/>
                      </a:endParaRPr>
                    </a:p>
                  </a:txBody>
                  <a:tcPr marL="7620" marR="7620" marT="7620" marB="0" anchor="ctr"/>
                </a:tc>
                <a:tc>
                  <a:txBody>
                    <a:bodyPr/>
                    <a:lstStyle/>
                    <a:p>
                      <a:pPr algn="ctr" fontAlgn="ctr"/>
                      <a:r>
                        <a:rPr lang="fr-CH" sz="1800" b="0" u="none" strike="noStrike" noProof="0" dirty="0">
                          <a:effectLst/>
                        </a:rPr>
                        <a:t>2</a:t>
                      </a:r>
                      <a:endParaRPr lang="fr-CH" sz="1800" b="0" i="0" u="none" strike="noStrike" noProof="0" dirty="0">
                        <a:solidFill>
                          <a:srgbClr val="000000"/>
                        </a:solidFill>
                        <a:effectLst/>
                        <a:latin typeface="Arial" panose="020B0604020202020204" pitchFamily="34" charset="0"/>
                      </a:endParaRPr>
                    </a:p>
                  </a:txBody>
                  <a:tcPr marL="7620" marR="7620" marT="7620" marB="0" anchor="ctr"/>
                </a:tc>
                <a:extLst>
                  <a:ext uri="{0D108BD9-81ED-4DB2-BD59-A6C34878D82A}">
                    <a16:rowId xmlns:a16="http://schemas.microsoft.com/office/drawing/2014/main" val="3978214808"/>
                  </a:ext>
                </a:extLst>
              </a:tr>
              <a:tr h="335280">
                <a:tc>
                  <a:txBody>
                    <a:bodyPr/>
                    <a:lstStyle/>
                    <a:p>
                      <a:pPr algn="l" fontAlgn="ctr"/>
                      <a:r>
                        <a:rPr lang="fr-CH" sz="1800" b="0" u="none" strike="noStrike" noProof="0" dirty="0">
                          <a:effectLst/>
                        </a:rPr>
                        <a:t>Cartographier les ASC</a:t>
                      </a:r>
                      <a:endParaRPr lang="fr-CH" sz="1800" b="0" i="0" u="none" strike="noStrike" noProof="0" dirty="0">
                        <a:solidFill>
                          <a:srgbClr val="000000"/>
                        </a:solidFill>
                        <a:effectLst/>
                        <a:latin typeface="Arial" panose="020B0604020202020204" pitchFamily="34" charset="0"/>
                      </a:endParaRPr>
                    </a:p>
                  </a:txBody>
                  <a:tcPr marL="7620" marR="7620" marT="7620" marB="0" anchor="ctr"/>
                </a:tc>
                <a:tc>
                  <a:txBody>
                    <a:bodyPr/>
                    <a:lstStyle/>
                    <a:p>
                      <a:pPr algn="ctr" fontAlgn="ctr"/>
                      <a:r>
                        <a:rPr lang="fr-CH" sz="1800" b="0" u="none" strike="noStrike" noProof="0" dirty="0">
                          <a:effectLst/>
                        </a:rPr>
                        <a:t>2</a:t>
                      </a:r>
                      <a:endParaRPr lang="fr-CH" sz="1800" b="0" i="0" u="none" strike="noStrike" noProof="0" dirty="0">
                        <a:solidFill>
                          <a:srgbClr val="000000"/>
                        </a:solidFill>
                        <a:effectLst/>
                        <a:latin typeface="Arial" panose="020B0604020202020204" pitchFamily="34" charset="0"/>
                      </a:endParaRPr>
                    </a:p>
                  </a:txBody>
                  <a:tcPr marL="7620" marR="7620" marT="7620" marB="0" anchor="ctr"/>
                </a:tc>
                <a:extLst>
                  <a:ext uri="{0D108BD9-81ED-4DB2-BD59-A6C34878D82A}">
                    <a16:rowId xmlns:a16="http://schemas.microsoft.com/office/drawing/2014/main" val="3770241467"/>
                  </a:ext>
                </a:extLst>
              </a:tr>
            </a:tbl>
          </a:graphicData>
        </a:graphic>
      </p:graphicFrame>
      <p:sp>
        <p:nvSpPr>
          <p:cNvPr id="5" name="TextBox 4">
            <a:extLst>
              <a:ext uri="{FF2B5EF4-FFF2-40B4-BE49-F238E27FC236}">
                <a16:creationId xmlns:a16="http://schemas.microsoft.com/office/drawing/2014/main" id="{A39B81DD-F878-E0EE-A6EF-DAC1D7919D4A}"/>
              </a:ext>
            </a:extLst>
          </p:cNvPr>
          <p:cNvSpPr txBox="1"/>
          <p:nvPr/>
        </p:nvSpPr>
        <p:spPr>
          <a:xfrm>
            <a:off x="899431" y="6054387"/>
            <a:ext cx="8172400" cy="830997"/>
          </a:xfrm>
          <a:prstGeom prst="rect">
            <a:avLst/>
          </a:prstGeom>
          <a:noFill/>
        </p:spPr>
        <p:txBody>
          <a:bodyPr wrap="square">
            <a:spAutoFit/>
          </a:bodyPr>
          <a:lstStyle/>
          <a:p>
            <a:r>
              <a:rPr lang="fr-FR" sz="2400" b="0" i="0" dirty="0">
                <a:solidFill>
                  <a:srgbClr val="FF0000"/>
                </a:solidFill>
                <a:effectLst/>
                <a:latin typeface="+mn-lt"/>
              </a:rPr>
              <a:t>La géographie, les données géospatiales et/ou les technologies géospatiales ont un rôle à jouer pour chacune d’entre elles </a:t>
            </a:r>
            <a:endParaRPr lang="en-PH" sz="2400" dirty="0">
              <a:solidFill>
                <a:srgbClr val="FF0000"/>
              </a:solidFill>
              <a:latin typeface="+mn-lt"/>
            </a:endParaRPr>
          </a:p>
        </p:txBody>
      </p:sp>
      <p:sp>
        <p:nvSpPr>
          <p:cNvPr id="8" name="Right Arrow 14">
            <a:extLst>
              <a:ext uri="{FF2B5EF4-FFF2-40B4-BE49-F238E27FC236}">
                <a16:creationId xmlns:a16="http://schemas.microsoft.com/office/drawing/2014/main" id="{E8CB007E-C4F0-1A6D-02D7-6FD125A561AF}"/>
              </a:ext>
            </a:extLst>
          </p:cNvPr>
          <p:cNvSpPr/>
          <p:nvPr/>
        </p:nvSpPr>
        <p:spPr>
          <a:xfrm>
            <a:off x="467705" y="6050519"/>
            <a:ext cx="431726" cy="421882"/>
          </a:xfrm>
          <a:prstGeom prst="right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0000"/>
              </a:solidFill>
            </a:endParaRPr>
          </a:p>
        </p:txBody>
      </p:sp>
    </p:spTree>
    <p:extLst>
      <p:ext uri="{BB962C8B-B14F-4D97-AF65-F5344CB8AC3E}">
        <p14:creationId xmlns:p14="http://schemas.microsoft.com/office/powerpoint/2010/main" val="191040478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7AF4B6D1-BE20-3D0D-7D0B-CB44D152017C}"/>
              </a:ext>
            </a:extLst>
          </p:cNvPr>
          <p:cNvPicPr>
            <a:picLocks noChangeAspect="1"/>
          </p:cNvPicPr>
          <p:nvPr/>
        </p:nvPicPr>
        <p:blipFill>
          <a:blip r:embed="rId3"/>
          <a:stretch>
            <a:fillRect/>
          </a:stretch>
        </p:blipFill>
        <p:spPr>
          <a:xfrm>
            <a:off x="1255047" y="1705220"/>
            <a:ext cx="7021822" cy="4739561"/>
          </a:xfrm>
          <a:prstGeom prst="rect">
            <a:avLst/>
          </a:prstGeom>
        </p:spPr>
      </p:pic>
      <p:sp>
        <p:nvSpPr>
          <p:cNvPr id="4" name="Title 1"/>
          <p:cNvSpPr txBox="1">
            <a:spLocks/>
          </p:cNvSpPr>
          <p:nvPr/>
        </p:nvSpPr>
        <p:spPr bwMode="auto">
          <a:xfrm>
            <a:off x="628650" y="142975"/>
            <a:ext cx="7886700" cy="693737"/>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l" rtl="0" eaLnBrk="0" fontAlgn="base" hangingPunct="0">
              <a:lnSpc>
                <a:spcPct val="90000"/>
              </a:lnSpc>
              <a:spcBef>
                <a:spcPct val="0"/>
              </a:spcBef>
              <a:spcAft>
                <a:spcPct val="0"/>
              </a:spcAft>
              <a:defRPr sz="4400"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pitchFamily="34" charset="0"/>
              </a:defRPr>
            </a:lvl2pPr>
            <a:lvl3pPr algn="l" rtl="0" eaLnBrk="0" fontAlgn="base" hangingPunct="0">
              <a:lnSpc>
                <a:spcPct val="90000"/>
              </a:lnSpc>
              <a:spcBef>
                <a:spcPct val="0"/>
              </a:spcBef>
              <a:spcAft>
                <a:spcPct val="0"/>
              </a:spcAft>
              <a:defRPr sz="4400">
                <a:solidFill>
                  <a:schemeClr val="tx1"/>
                </a:solidFill>
                <a:latin typeface="Calibri Light" pitchFamily="34" charset="0"/>
              </a:defRPr>
            </a:lvl3pPr>
            <a:lvl4pPr algn="l" rtl="0" eaLnBrk="0" fontAlgn="base" hangingPunct="0">
              <a:lnSpc>
                <a:spcPct val="90000"/>
              </a:lnSpc>
              <a:spcBef>
                <a:spcPct val="0"/>
              </a:spcBef>
              <a:spcAft>
                <a:spcPct val="0"/>
              </a:spcAft>
              <a:defRPr sz="4400">
                <a:solidFill>
                  <a:schemeClr val="tx1"/>
                </a:solidFill>
                <a:latin typeface="Calibri Light" pitchFamily="34" charset="0"/>
              </a:defRPr>
            </a:lvl4pPr>
            <a:lvl5pPr algn="l" rtl="0" eaLnBrk="0" fontAlgn="base" hangingPunct="0">
              <a:lnSpc>
                <a:spcPct val="90000"/>
              </a:lnSpc>
              <a:spcBef>
                <a:spcPct val="0"/>
              </a:spcBef>
              <a:spcAft>
                <a:spcPct val="0"/>
              </a:spcAft>
              <a:defRPr sz="4400">
                <a:solidFill>
                  <a:schemeClr val="tx1"/>
                </a:solidFill>
                <a:latin typeface="Calibri Light" pitchFamily="34" charset="0"/>
              </a:defRPr>
            </a:lvl5pPr>
            <a:lvl6pPr marL="457200" algn="l" rtl="0" fontAlgn="base">
              <a:lnSpc>
                <a:spcPct val="90000"/>
              </a:lnSpc>
              <a:spcBef>
                <a:spcPct val="0"/>
              </a:spcBef>
              <a:spcAft>
                <a:spcPct val="0"/>
              </a:spcAft>
              <a:defRPr sz="4400">
                <a:solidFill>
                  <a:schemeClr val="tx1"/>
                </a:solidFill>
                <a:latin typeface="Calibri Light" pitchFamily="34" charset="0"/>
              </a:defRPr>
            </a:lvl6pPr>
            <a:lvl7pPr marL="914400" algn="l" rtl="0" fontAlgn="base">
              <a:lnSpc>
                <a:spcPct val="90000"/>
              </a:lnSpc>
              <a:spcBef>
                <a:spcPct val="0"/>
              </a:spcBef>
              <a:spcAft>
                <a:spcPct val="0"/>
              </a:spcAft>
              <a:defRPr sz="4400">
                <a:solidFill>
                  <a:schemeClr val="tx1"/>
                </a:solidFill>
                <a:latin typeface="Calibri Light" pitchFamily="34" charset="0"/>
              </a:defRPr>
            </a:lvl7pPr>
            <a:lvl8pPr marL="1371600" algn="l" rtl="0" fontAlgn="base">
              <a:lnSpc>
                <a:spcPct val="90000"/>
              </a:lnSpc>
              <a:spcBef>
                <a:spcPct val="0"/>
              </a:spcBef>
              <a:spcAft>
                <a:spcPct val="0"/>
              </a:spcAft>
              <a:defRPr sz="4400">
                <a:solidFill>
                  <a:schemeClr val="tx1"/>
                </a:solidFill>
                <a:latin typeface="Calibri Light" pitchFamily="34" charset="0"/>
              </a:defRPr>
            </a:lvl8pPr>
            <a:lvl9pPr marL="1828800" algn="l" rtl="0" fontAlgn="base">
              <a:lnSpc>
                <a:spcPct val="90000"/>
              </a:lnSpc>
              <a:spcBef>
                <a:spcPct val="0"/>
              </a:spcBef>
              <a:spcAft>
                <a:spcPct val="0"/>
              </a:spcAft>
              <a:defRPr sz="4400">
                <a:solidFill>
                  <a:schemeClr val="tx1"/>
                </a:solidFill>
                <a:latin typeface="Calibri Light" pitchFamily="34" charset="0"/>
              </a:defRPr>
            </a:lvl9pPr>
          </a:lstStyle>
          <a:p>
            <a:pPr algn="ctr" eaLnBrk="1" fontAlgn="auto" hangingPunct="1">
              <a:spcAft>
                <a:spcPts val="0"/>
              </a:spcAft>
              <a:defRPr/>
            </a:pPr>
            <a:r>
              <a:rPr lang="fr-FR" sz="3200" b="1" dirty="0">
                <a:solidFill>
                  <a:schemeClr val="bg1"/>
                </a:solidFill>
                <a:latin typeface="+mn-lt"/>
              </a:rPr>
              <a:t>Géo-activation du SIS - Mise en œuvre</a:t>
            </a:r>
          </a:p>
        </p:txBody>
      </p:sp>
      <p:sp>
        <p:nvSpPr>
          <p:cNvPr id="12" name="Slide Number Placeholder 2"/>
          <p:cNvSpPr>
            <a:spLocks noGrp="1"/>
          </p:cNvSpPr>
          <p:nvPr>
            <p:ph type="sldNum" sz="quarter" idx="12"/>
          </p:nvPr>
        </p:nvSpPr>
        <p:spPr>
          <a:xfrm>
            <a:off x="7041579" y="6472238"/>
            <a:ext cx="2057400" cy="365125"/>
          </a:xfrm>
        </p:spPr>
        <p:txBody>
          <a:bodyPr/>
          <a:lstStyle/>
          <a:p>
            <a:pPr>
              <a:defRPr/>
            </a:pPr>
            <a:fld id="{8C5490D6-8476-4F9A-9D29-0EC3740DF8C6}" type="slidenum">
              <a:rPr lang="en-GB" altLang="en-US" smtClean="0"/>
              <a:pPr>
                <a:defRPr/>
              </a:pPr>
              <a:t>6</a:t>
            </a:fld>
            <a:endParaRPr lang="en-GB" altLang="en-US"/>
          </a:p>
        </p:txBody>
      </p:sp>
      <p:sp>
        <p:nvSpPr>
          <p:cNvPr id="9" name="Rectangle 8"/>
          <p:cNvSpPr/>
          <p:nvPr/>
        </p:nvSpPr>
        <p:spPr>
          <a:xfrm>
            <a:off x="3059832" y="1844824"/>
            <a:ext cx="3240360" cy="730162"/>
          </a:xfrm>
          <a:prstGeom prst="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97D3FCA7-CB84-C6F6-7437-0FEC98695857}"/>
              </a:ext>
            </a:extLst>
          </p:cNvPr>
          <p:cNvSpPr txBox="1">
            <a:spLocks/>
          </p:cNvSpPr>
          <p:nvPr/>
        </p:nvSpPr>
        <p:spPr>
          <a:xfrm>
            <a:off x="368641" y="1076483"/>
            <a:ext cx="8856984" cy="388967"/>
          </a:xfrm>
          <a:prstGeom prst="rect">
            <a:avLst/>
          </a:prstGeom>
        </p:spPr>
        <p:txBody>
          <a:bodyPr vert="horz" lIns="91440" tIns="45720" rIns="91440" bIns="45720" rtlCol="0" anchor="ctr">
            <a:noAutofit/>
          </a:bodyPr>
          <a:lstStyle/>
          <a:p>
            <a:pPr lvl="0" eaLnBrk="1" fontAlgn="auto" hangingPunct="1">
              <a:lnSpc>
                <a:spcPct val="90000"/>
              </a:lnSpc>
              <a:spcAft>
                <a:spcPts val="0"/>
              </a:spcAft>
              <a:defRPr/>
            </a:pPr>
            <a:r>
              <a:rPr lang="fr-FR" sz="2400" b="1" dirty="0">
                <a:ea typeface="Arial" charset="0"/>
              </a:rPr>
              <a:t>Etape 1 : </a:t>
            </a:r>
            <a:r>
              <a:rPr lang="fr-FR" sz="2400" dirty="0">
                <a:ea typeface="Arial" charset="0"/>
              </a:rPr>
              <a:t>Évaluer le niveau de géo-activation du SIS</a:t>
            </a:r>
            <a:endParaRPr lang="en-PH" sz="2400" dirty="0">
              <a:ea typeface="Arial" charset="0"/>
            </a:endParaRPr>
          </a:p>
        </p:txBody>
      </p:sp>
      <p:sp>
        <p:nvSpPr>
          <p:cNvPr id="11" name="Freeform 62">
            <a:extLst>
              <a:ext uri="{FF2B5EF4-FFF2-40B4-BE49-F238E27FC236}">
                <a16:creationId xmlns:a16="http://schemas.microsoft.com/office/drawing/2014/main" id="{955B7783-EDEA-7C06-6C8D-B3208E3309EC}"/>
              </a:ext>
            </a:extLst>
          </p:cNvPr>
          <p:cNvSpPr/>
          <p:nvPr/>
        </p:nvSpPr>
        <p:spPr>
          <a:xfrm>
            <a:off x="6432588" y="1949481"/>
            <a:ext cx="383381" cy="561975"/>
          </a:xfrm>
          <a:custGeom>
            <a:avLst/>
            <a:gdLst>
              <a:gd name="connsiteX0" fmla="*/ 373856 w 383381"/>
              <a:gd name="connsiteY0" fmla="*/ 0 h 561975"/>
              <a:gd name="connsiteX1" fmla="*/ 2381 w 383381"/>
              <a:gd name="connsiteY1" fmla="*/ 0 h 561975"/>
              <a:gd name="connsiteX2" fmla="*/ 0 w 383381"/>
              <a:gd name="connsiteY2" fmla="*/ 561975 h 561975"/>
              <a:gd name="connsiteX3" fmla="*/ 252412 w 383381"/>
              <a:gd name="connsiteY3" fmla="*/ 561975 h 561975"/>
              <a:gd name="connsiteX4" fmla="*/ 383381 w 383381"/>
              <a:gd name="connsiteY4" fmla="*/ 426243 h 561975"/>
              <a:gd name="connsiteX5" fmla="*/ 373856 w 383381"/>
              <a:gd name="connsiteY5" fmla="*/ 0 h 5619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83381" h="561975">
                <a:moveTo>
                  <a:pt x="373856" y="0"/>
                </a:moveTo>
                <a:lnTo>
                  <a:pt x="2381" y="0"/>
                </a:lnTo>
                <a:cubicBezTo>
                  <a:pt x="1587" y="187325"/>
                  <a:pt x="794" y="374650"/>
                  <a:pt x="0" y="561975"/>
                </a:cubicBezTo>
                <a:lnTo>
                  <a:pt x="252412" y="561975"/>
                </a:lnTo>
                <a:lnTo>
                  <a:pt x="383381" y="426243"/>
                </a:lnTo>
                <a:lnTo>
                  <a:pt x="373856" y="0"/>
                </a:lnTo>
                <a:close/>
              </a:path>
            </a:pathLst>
          </a:custGeom>
          <a:solidFill>
            <a:schemeClr val="bg1"/>
          </a:solidFill>
          <a:ln>
            <a:solidFill>
              <a:srgbClr val="3466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b="1"/>
          </a:p>
        </p:txBody>
      </p:sp>
      <p:sp>
        <p:nvSpPr>
          <p:cNvPr id="13" name="Isosceles Triangle 12">
            <a:extLst>
              <a:ext uri="{FF2B5EF4-FFF2-40B4-BE49-F238E27FC236}">
                <a16:creationId xmlns:a16="http://schemas.microsoft.com/office/drawing/2014/main" id="{94896904-48D7-1EC3-E445-41213EB88D53}"/>
              </a:ext>
            </a:extLst>
          </p:cNvPr>
          <p:cNvSpPr/>
          <p:nvPr/>
        </p:nvSpPr>
        <p:spPr>
          <a:xfrm rot="18875540">
            <a:off x="6635194" y="2382135"/>
            <a:ext cx="176957" cy="76200"/>
          </a:xfrm>
          <a:prstGeom prst="triangle">
            <a:avLst/>
          </a:prstGeom>
          <a:solidFill>
            <a:schemeClr val="bg1"/>
          </a:solidFill>
          <a:ln>
            <a:solidFill>
              <a:srgbClr val="3466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b="1"/>
          </a:p>
        </p:txBody>
      </p:sp>
      <p:sp>
        <p:nvSpPr>
          <p:cNvPr id="14" name="Rectangle 13">
            <a:extLst>
              <a:ext uri="{FF2B5EF4-FFF2-40B4-BE49-F238E27FC236}">
                <a16:creationId xmlns:a16="http://schemas.microsoft.com/office/drawing/2014/main" id="{3B3958CE-DBD0-8DEF-BAE2-B32745436ED5}"/>
              </a:ext>
            </a:extLst>
          </p:cNvPr>
          <p:cNvSpPr/>
          <p:nvPr/>
        </p:nvSpPr>
        <p:spPr>
          <a:xfrm>
            <a:off x="6451636" y="1970910"/>
            <a:ext cx="338328" cy="381000"/>
          </a:xfrm>
          <a:prstGeom prst="rect">
            <a:avLst/>
          </a:prstGeom>
          <a:solidFill>
            <a:schemeClr val="bg1"/>
          </a:solidFill>
          <a:ln w="31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45720" rIns="45720" rtlCol="0" anchor="ctr"/>
          <a:lstStyle/>
          <a:p>
            <a:pPr algn="ctr"/>
            <a:r>
              <a:rPr lang="fr-CH" sz="600" b="1" dirty="0">
                <a:solidFill>
                  <a:schemeClr val="tx1"/>
                </a:solidFill>
              </a:rPr>
              <a:t>Annexe 1</a:t>
            </a:r>
            <a:endParaRPr lang="en-US" sz="600" b="1" dirty="0">
              <a:solidFill>
                <a:schemeClr val="tx1"/>
              </a:solidFill>
            </a:endParaRPr>
          </a:p>
        </p:txBody>
      </p:sp>
      <p:sp>
        <p:nvSpPr>
          <p:cNvPr id="15" name="Freeform 64">
            <a:extLst>
              <a:ext uri="{FF2B5EF4-FFF2-40B4-BE49-F238E27FC236}">
                <a16:creationId xmlns:a16="http://schemas.microsoft.com/office/drawing/2014/main" id="{A29B2C1F-DD10-61EF-900B-327A834A8B9F}"/>
              </a:ext>
            </a:extLst>
          </p:cNvPr>
          <p:cNvSpPr/>
          <p:nvPr/>
        </p:nvSpPr>
        <p:spPr>
          <a:xfrm>
            <a:off x="7039807" y="1952021"/>
            <a:ext cx="383381" cy="561975"/>
          </a:xfrm>
          <a:custGeom>
            <a:avLst/>
            <a:gdLst>
              <a:gd name="connsiteX0" fmla="*/ 373856 w 383381"/>
              <a:gd name="connsiteY0" fmla="*/ 0 h 561975"/>
              <a:gd name="connsiteX1" fmla="*/ 2381 w 383381"/>
              <a:gd name="connsiteY1" fmla="*/ 0 h 561975"/>
              <a:gd name="connsiteX2" fmla="*/ 0 w 383381"/>
              <a:gd name="connsiteY2" fmla="*/ 561975 h 561975"/>
              <a:gd name="connsiteX3" fmla="*/ 252412 w 383381"/>
              <a:gd name="connsiteY3" fmla="*/ 561975 h 561975"/>
              <a:gd name="connsiteX4" fmla="*/ 383381 w 383381"/>
              <a:gd name="connsiteY4" fmla="*/ 426243 h 561975"/>
              <a:gd name="connsiteX5" fmla="*/ 373856 w 383381"/>
              <a:gd name="connsiteY5" fmla="*/ 0 h 5619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83381" h="561975">
                <a:moveTo>
                  <a:pt x="373856" y="0"/>
                </a:moveTo>
                <a:lnTo>
                  <a:pt x="2381" y="0"/>
                </a:lnTo>
                <a:cubicBezTo>
                  <a:pt x="1587" y="187325"/>
                  <a:pt x="794" y="374650"/>
                  <a:pt x="0" y="561975"/>
                </a:cubicBezTo>
                <a:lnTo>
                  <a:pt x="252412" y="561975"/>
                </a:lnTo>
                <a:lnTo>
                  <a:pt x="383381" y="426243"/>
                </a:lnTo>
                <a:lnTo>
                  <a:pt x="373856" y="0"/>
                </a:lnTo>
                <a:close/>
              </a:path>
            </a:pathLst>
          </a:custGeom>
          <a:solidFill>
            <a:schemeClr val="bg1"/>
          </a:solidFill>
          <a:ln>
            <a:solidFill>
              <a:srgbClr val="3466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b="1"/>
          </a:p>
        </p:txBody>
      </p:sp>
      <p:sp>
        <p:nvSpPr>
          <p:cNvPr id="16" name="Isosceles Triangle 15">
            <a:extLst>
              <a:ext uri="{FF2B5EF4-FFF2-40B4-BE49-F238E27FC236}">
                <a16:creationId xmlns:a16="http://schemas.microsoft.com/office/drawing/2014/main" id="{EE1B7689-0F4B-4E8D-9177-7065555AE35B}"/>
              </a:ext>
            </a:extLst>
          </p:cNvPr>
          <p:cNvSpPr/>
          <p:nvPr/>
        </p:nvSpPr>
        <p:spPr>
          <a:xfrm rot="18875540">
            <a:off x="7242413" y="2384675"/>
            <a:ext cx="176957" cy="76200"/>
          </a:xfrm>
          <a:prstGeom prst="triangle">
            <a:avLst/>
          </a:prstGeom>
          <a:solidFill>
            <a:schemeClr val="bg1"/>
          </a:solidFill>
          <a:ln>
            <a:solidFill>
              <a:srgbClr val="3466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b="1"/>
          </a:p>
        </p:txBody>
      </p:sp>
      <p:sp>
        <p:nvSpPr>
          <p:cNvPr id="17" name="Rectangle 16">
            <a:extLst>
              <a:ext uri="{FF2B5EF4-FFF2-40B4-BE49-F238E27FC236}">
                <a16:creationId xmlns:a16="http://schemas.microsoft.com/office/drawing/2014/main" id="{B2D6939A-3D49-BAD5-6AA6-A9F340460541}"/>
              </a:ext>
            </a:extLst>
          </p:cNvPr>
          <p:cNvSpPr/>
          <p:nvPr/>
        </p:nvSpPr>
        <p:spPr>
          <a:xfrm>
            <a:off x="7058855" y="1973450"/>
            <a:ext cx="338328" cy="381000"/>
          </a:xfrm>
          <a:prstGeom prst="rect">
            <a:avLst/>
          </a:prstGeom>
          <a:solidFill>
            <a:schemeClr val="bg1"/>
          </a:solidFill>
          <a:ln w="31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45720" rIns="45720" rtlCol="0" anchor="ctr"/>
          <a:lstStyle/>
          <a:p>
            <a:pPr algn="ctr"/>
            <a:r>
              <a:rPr lang="fr-CH" sz="600" b="1" dirty="0">
                <a:solidFill>
                  <a:schemeClr val="tx1"/>
                </a:solidFill>
              </a:rPr>
              <a:t>Annexe 2</a:t>
            </a:r>
            <a:endParaRPr lang="en-US" sz="600" b="1" dirty="0">
              <a:solidFill>
                <a:schemeClr val="tx1"/>
              </a:solidFill>
            </a:endParaRPr>
          </a:p>
        </p:txBody>
      </p:sp>
      <p:sp>
        <p:nvSpPr>
          <p:cNvPr id="18" name="Freeform 71">
            <a:extLst>
              <a:ext uri="{FF2B5EF4-FFF2-40B4-BE49-F238E27FC236}">
                <a16:creationId xmlns:a16="http://schemas.microsoft.com/office/drawing/2014/main" id="{2211CE56-033C-5CE4-36FE-E237CB9918F7}"/>
              </a:ext>
            </a:extLst>
          </p:cNvPr>
          <p:cNvSpPr/>
          <p:nvPr/>
        </p:nvSpPr>
        <p:spPr>
          <a:xfrm>
            <a:off x="7604165" y="1939321"/>
            <a:ext cx="383381" cy="561975"/>
          </a:xfrm>
          <a:custGeom>
            <a:avLst/>
            <a:gdLst>
              <a:gd name="connsiteX0" fmla="*/ 373856 w 383381"/>
              <a:gd name="connsiteY0" fmla="*/ 0 h 561975"/>
              <a:gd name="connsiteX1" fmla="*/ 2381 w 383381"/>
              <a:gd name="connsiteY1" fmla="*/ 0 h 561975"/>
              <a:gd name="connsiteX2" fmla="*/ 0 w 383381"/>
              <a:gd name="connsiteY2" fmla="*/ 561975 h 561975"/>
              <a:gd name="connsiteX3" fmla="*/ 252412 w 383381"/>
              <a:gd name="connsiteY3" fmla="*/ 561975 h 561975"/>
              <a:gd name="connsiteX4" fmla="*/ 383381 w 383381"/>
              <a:gd name="connsiteY4" fmla="*/ 426243 h 561975"/>
              <a:gd name="connsiteX5" fmla="*/ 373856 w 383381"/>
              <a:gd name="connsiteY5" fmla="*/ 0 h 5619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83381" h="561975">
                <a:moveTo>
                  <a:pt x="373856" y="0"/>
                </a:moveTo>
                <a:lnTo>
                  <a:pt x="2381" y="0"/>
                </a:lnTo>
                <a:cubicBezTo>
                  <a:pt x="1587" y="187325"/>
                  <a:pt x="794" y="374650"/>
                  <a:pt x="0" y="561975"/>
                </a:cubicBezTo>
                <a:lnTo>
                  <a:pt x="252412" y="561975"/>
                </a:lnTo>
                <a:lnTo>
                  <a:pt x="383381" y="426243"/>
                </a:lnTo>
                <a:lnTo>
                  <a:pt x="373856" y="0"/>
                </a:lnTo>
                <a:close/>
              </a:path>
            </a:pathLst>
          </a:custGeom>
          <a:solidFill>
            <a:schemeClr val="bg1"/>
          </a:solidFill>
          <a:ln>
            <a:solidFill>
              <a:srgbClr val="3466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b="1"/>
          </a:p>
        </p:txBody>
      </p:sp>
      <p:sp>
        <p:nvSpPr>
          <p:cNvPr id="19" name="Isosceles Triangle 18">
            <a:extLst>
              <a:ext uri="{FF2B5EF4-FFF2-40B4-BE49-F238E27FC236}">
                <a16:creationId xmlns:a16="http://schemas.microsoft.com/office/drawing/2014/main" id="{95B954C0-7B23-7949-65FA-FBA6C3937BFE}"/>
              </a:ext>
            </a:extLst>
          </p:cNvPr>
          <p:cNvSpPr/>
          <p:nvPr/>
        </p:nvSpPr>
        <p:spPr>
          <a:xfrm rot="18875540">
            <a:off x="7806771" y="2371975"/>
            <a:ext cx="176957" cy="76200"/>
          </a:xfrm>
          <a:prstGeom prst="triangle">
            <a:avLst/>
          </a:prstGeom>
          <a:solidFill>
            <a:schemeClr val="bg1"/>
          </a:solidFill>
          <a:ln>
            <a:solidFill>
              <a:srgbClr val="3466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b="1"/>
          </a:p>
        </p:txBody>
      </p:sp>
      <p:sp>
        <p:nvSpPr>
          <p:cNvPr id="20" name="Rectangle 19">
            <a:extLst>
              <a:ext uri="{FF2B5EF4-FFF2-40B4-BE49-F238E27FC236}">
                <a16:creationId xmlns:a16="http://schemas.microsoft.com/office/drawing/2014/main" id="{E6014B24-0EF9-6533-AE7A-0B04111DBADB}"/>
              </a:ext>
            </a:extLst>
          </p:cNvPr>
          <p:cNvSpPr/>
          <p:nvPr/>
        </p:nvSpPr>
        <p:spPr>
          <a:xfrm>
            <a:off x="7623213" y="1960750"/>
            <a:ext cx="338328" cy="381000"/>
          </a:xfrm>
          <a:prstGeom prst="rect">
            <a:avLst/>
          </a:prstGeom>
          <a:solidFill>
            <a:schemeClr val="bg1"/>
          </a:solidFill>
          <a:ln w="31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45720" rIns="45720" rtlCol="0" anchor="ctr"/>
          <a:lstStyle/>
          <a:p>
            <a:pPr algn="ctr"/>
            <a:r>
              <a:rPr lang="fr-CH" sz="600" b="1" dirty="0">
                <a:solidFill>
                  <a:schemeClr val="tx1"/>
                </a:solidFill>
              </a:rPr>
              <a:t>Annexe 3</a:t>
            </a:r>
            <a:endParaRPr lang="en-US" sz="600" b="1" dirty="0">
              <a:solidFill>
                <a:schemeClr val="tx1"/>
              </a:solidFill>
            </a:endParaRPr>
          </a:p>
        </p:txBody>
      </p:sp>
      <p:sp>
        <p:nvSpPr>
          <p:cNvPr id="21" name="Freeform 74">
            <a:extLst>
              <a:ext uri="{FF2B5EF4-FFF2-40B4-BE49-F238E27FC236}">
                <a16:creationId xmlns:a16="http://schemas.microsoft.com/office/drawing/2014/main" id="{C562709A-4D5B-75F8-FDC1-7CC3A051EB0C}"/>
              </a:ext>
            </a:extLst>
          </p:cNvPr>
          <p:cNvSpPr/>
          <p:nvPr/>
        </p:nvSpPr>
        <p:spPr>
          <a:xfrm>
            <a:off x="8156613" y="1939321"/>
            <a:ext cx="383381" cy="561975"/>
          </a:xfrm>
          <a:custGeom>
            <a:avLst/>
            <a:gdLst>
              <a:gd name="connsiteX0" fmla="*/ 373856 w 383381"/>
              <a:gd name="connsiteY0" fmla="*/ 0 h 561975"/>
              <a:gd name="connsiteX1" fmla="*/ 2381 w 383381"/>
              <a:gd name="connsiteY1" fmla="*/ 0 h 561975"/>
              <a:gd name="connsiteX2" fmla="*/ 0 w 383381"/>
              <a:gd name="connsiteY2" fmla="*/ 561975 h 561975"/>
              <a:gd name="connsiteX3" fmla="*/ 252412 w 383381"/>
              <a:gd name="connsiteY3" fmla="*/ 561975 h 561975"/>
              <a:gd name="connsiteX4" fmla="*/ 383381 w 383381"/>
              <a:gd name="connsiteY4" fmla="*/ 426243 h 561975"/>
              <a:gd name="connsiteX5" fmla="*/ 373856 w 383381"/>
              <a:gd name="connsiteY5" fmla="*/ 0 h 5619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83381" h="561975">
                <a:moveTo>
                  <a:pt x="373856" y="0"/>
                </a:moveTo>
                <a:lnTo>
                  <a:pt x="2381" y="0"/>
                </a:lnTo>
                <a:cubicBezTo>
                  <a:pt x="1587" y="187325"/>
                  <a:pt x="794" y="374650"/>
                  <a:pt x="0" y="561975"/>
                </a:cubicBezTo>
                <a:lnTo>
                  <a:pt x="252412" y="561975"/>
                </a:lnTo>
                <a:lnTo>
                  <a:pt x="383381" y="426243"/>
                </a:lnTo>
                <a:lnTo>
                  <a:pt x="373856" y="0"/>
                </a:lnTo>
                <a:close/>
              </a:path>
            </a:pathLst>
          </a:custGeom>
          <a:solidFill>
            <a:schemeClr val="bg1"/>
          </a:solidFill>
          <a:ln>
            <a:solidFill>
              <a:srgbClr val="3466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b="1"/>
          </a:p>
        </p:txBody>
      </p:sp>
      <p:sp>
        <p:nvSpPr>
          <p:cNvPr id="22" name="Isosceles Triangle 21">
            <a:extLst>
              <a:ext uri="{FF2B5EF4-FFF2-40B4-BE49-F238E27FC236}">
                <a16:creationId xmlns:a16="http://schemas.microsoft.com/office/drawing/2014/main" id="{B615EDFA-1B2A-47F2-D3DA-95F1DFEA43C5}"/>
              </a:ext>
            </a:extLst>
          </p:cNvPr>
          <p:cNvSpPr/>
          <p:nvPr/>
        </p:nvSpPr>
        <p:spPr>
          <a:xfrm rot="18875540">
            <a:off x="8359219" y="2371975"/>
            <a:ext cx="176957" cy="76200"/>
          </a:xfrm>
          <a:prstGeom prst="triangle">
            <a:avLst/>
          </a:prstGeom>
          <a:solidFill>
            <a:schemeClr val="bg1"/>
          </a:solidFill>
          <a:ln>
            <a:solidFill>
              <a:srgbClr val="3466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b="1"/>
          </a:p>
        </p:txBody>
      </p:sp>
      <p:sp>
        <p:nvSpPr>
          <p:cNvPr id="23" name="Rectangle 22">
            <a:extLst>
              <a:ext uri="{FF2B5EF4-FFF2-40B4-BE49-F238E27FC236}">
                <a16:creationId xmlns:a16="http://schemas.microsoft.com/office/drawing/2014/main" id="{BA450181-F0B4-314D-18BE-72E47AC29B27}"/>
              </a:ext>
            </a:extLst>
          </p:cNvPr>
          <p:cNvSpPr/>
          <p:nvPr/>
        </p:nvSpPr>
        <p:spPr>
          <a:xfrm>
            <a:off x="8175661" y="1960750"/>
            <a:ext cx="338328" cy="381000"/>
          </a:xfrm>
          <a:prstGeom prst="rect">
            <a:avLst/>
          </a:prstGeom>
          <a:solidFill>
            <a:schemeClr val="bg1"/>
          </a:solidFill>
          <a:ln w="31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45720" rIns="45720" rtlCol="0" anchor="ctr"/>
          <a:lstStyle/>
          <a:p>
            <a:pPr algn="ctr"/>
            <a:r>
              <a:rPr lang="fr-CH" sz="600" b="1" dirty="0">
                <a:solidFill>
                  <a:schemeClr val="tx1"/>
                </a:solidFill>
              </a:rPr>
              <a:t>Annexe 4</a:t>
            </a:r>
            <a:endParaRPr lang="en-US" sz="600" b="1" dirty="0">
              <a:solidFill>
                <a:schemeClr val="tx1"/>
              </a:solidFill>
            </a:endParaRPr>
          </a:p>
        </p:txBody>
      </p:sp>
    </p:spTree>
    <p:extLst>
      <p:ext uri="{BB962C8B-B14F-4D97-AF65-F5344CB8AC3E}">
        <p14:creationId xmlns:p14="http://schemas.microsoft.com/office/powerpoint/2010/main" val="370799210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bwMode="auto">
          <a:xfrm>
            <a:off x="628650" y="142975"/>
            <a:ext cx="7886700" cy="693737"/>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l" rtl="0" eaLnBrk="0" fontAlgn="base" hangingPunct="0">
              <a:lnSpc>
                <a:spcPct val="90000"/>
              </a:lnSpc>
              <a:spcBef>
                <a:spcPct val="0"/>
              </a:spcBef>
              <a:spcAft>
                <a:spcPct val="0"/>
              </a:spcAft>
              <a:defRPr sz="4400"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pitchFamily="34" charset="0"/>
              </a:defRPr>
            </a:lvl2pPr>
            <a:lvl3pPr algn="l" rtl="0" eaLnBrk="0" fontAlgn="base" hangingPunct="0">
              <a:lnSpc>
                <a:spcPct val="90000"/>
              </a:lnSpc>
              <a:spcBef>
                <a:spcPct val="0"/>
              </a:spcBef>
              <a:spcAft>
                <a:spcPct val="0"/>
              </a:spcAft>
              <a:defRPr sz="4400">
                <a:solidFill>
                  <a:schemeClr val="tx1"/>
                </a:solidFill>
                <a:latin typeface="Calibri Light" pitchFamily="34" charset="0"/>
              </a:defRPr>
            </a:lvl3pPr>
            <a:lvl4pPr algn="l" rtl="0" eaLnBrk="0" fontAlgn="base" hangingPunct="0">
              <a:lnSpc>
                <a:spcPct val="90000"/>
              </a:lnSpc>
              <a:spcBef>
                <a:spcPct val="0"/>
              </a:spcBef>
              <a:spcAft>
                <a:spcPct val="0"/>
              </a:spcAft>
              <a:defRPr sz="4400">
                <a:solidFill>
                  <a:schemeClr val="tx1"/>
                </a:solidFill>
                <a:latin typeface="Calibri Light" pitchFamily="34" charset="0"/>
              </a:defRPr>
            </a:lvl4pPr>
            <a:lvl5pPr algn="l" rtl="0" eaLnBrk="0" fontAlgn="base" hangingPunct="0">
              <a:lnSpc>
                <a:spcPct val="90000"/>
              </a:lnSpc>
              <a:spcBef>
                <a:spcPct val="0"/>
              </a:spcBef>
              <a:spcAft>
                <a:spcPct val="0"/>
              </a:spcAft>
              <a:defRPr sz="4400">
                <a:solidFill>
                  <a:schemeClr val="tx1"/>
                </a:solidFill>
                <a:latin typeface="Calibri Light" pitchFamily="34" charset="0"/>
              </a:defRPr>
            </a:lvl5pPr>
            <a:lvl6pPr marL="457200" algn="l" rtl="0" fontAlgn="base">
              <a:lnSpc>
                <a:spcPct val="90000"/>
              </a:lnSpc>
              <a:spcBef>
                <a:spcPct val="0"/>
              </a:spcBef>
              <a:spcAft>
                <a:spcPct val="0"/>
              </a:spcAft>
              <a:defRPr sz="4400">
                <a:solidFill>
                  <a:schemeClr val="tx1"/>
                </a:solidFill>
                <a:latin typeface="Calibri Light" pitchFamily="34" charset="0"/>
              </a:defRPr>
            </a:lvl6pPr>
            <a:lvl7pPr marL="914400" algn="l" rtl="0" fontAlgn="base">
              <a:lnSpc>
                <a:spcPct val="90000"/>
              </a:lnSpc>
              <a:spcBef>
                <a:spcPct val="0"/>
              </a:spcBef>
              <a:spcAft>
                <a:spcPct val="0"/>
              </a:spcAft>
              <a:defRPr sz="4400">
                <a:solidFill>
                  <a:schemeClr val="tx1"/>
                </a:solidFill>
                <a:latin typeface="Calibri Light" pitchFamily="34" charset="0"/>
              </a:defRPr>
            </a:lvl7pPr>
            <a:lvl8pPr marL="1371600" algn="l" rtl="0" fontAlgn="base">
              <a:lnSpc>
                <a:spcPct val="90000"/>
              </a:lnSpc>
              <a:spcBef>
                <a:spcPct val="0"/>
              </a:spcBef>
              <a:spcAft>
                <a:spcPct val="0"/>
              </a:spcAft>
              <a:defRPr sz="4400">
                <a:solidFill>
                  <a:schemeClr val="tx1"/>
                </a:solidFill>
                <a:latin typeface="Calibri Light" pitchFamily="34" charset="0"/>
              </a:defRPr>
            </a:lvl8pPr>
            <a:lvl9pPr marL="1828800" algn="l" rtl="0" fontAlgn="base">
              <a:lnSpc>
                <a:spcPct val="90000"/>
              </a:lnSpc>
              <a:spcBef>
                <a:spcPct val="0"/>
              </a:spcBef>
              <a:spcAft>
                <a:spcPct val="0"/>
              </a:spcAft>
              <a:defRPr sz="4400">
                <a:solidFill>
                  <a:schemeClr val="tx1"/>
                </a:solidFill>
                <a:latin typeface="Calibri Light" pitchFamily="34" charset="0"/>
              </a:defRPr>
            </a:lvl9pPr>
          </a:lstStyle>
          <a:p>
            <a:pPr algn="ctr" eaLnBrk="1" fontAlgn="auto" hangingPunct="1">
              <a:spcAft>
                <a:spcPts val="0"/>
              </a:spcAft>
              <a:defRPr/>
            </a:pPr>
            <a:r>
              <a:rPr lang="fr-FR" sz="3200" b="1" dirty="0">
                <a:solidFill>
                  <a:schemeClr val="bg1"/>
                </a:solidFill>
                <a:latin typeface="+mn-lt"/>
              </a:rPr>
              <a:t>Géo-activation du SIS - Mise en œuvre</a:t>
            </a:r>
          </a:p>
        </p:txBody>
      </p:sp>
      <p:sp>
        <p:nvSpPr>
          <p:cNvPr id="7" name="Title 1"/>
          <p:cNvSpPr txBox="1">
            <a:spLocks/>
          </p:cNvSpPr>
          <p:nvPr/>
        </p:nvSpPr>
        <p:spPr>
          <a:xfrm>
            <a:off x="231313" y="1628800"/>
            <a:ext cx="8912687" cy="4896543"/>
          </a:xfrm>
          <a:prstGeom prst="rect">
            <a:avLst/>
          </a:prstGeom>
        </p:spPr>
        <p:txBody>
          <a:bodyPr vert="horz" lIns="91440" tIns="45720" rIns="91440" bIns="45720" rtlCol="0" anchor="t">
            <a:noAutofit/>
          </a:bodyPr>
          <a:lstStyle/>
          <a:p>
            <a:pPr marR="0" lvl="0">
              <a:lnSpc>
                <a:spcPct val="115000"/>
              </a:lnSpc>
              <a:spcBef>
                <a:spcPts val="1000"/>
              </a:spcBef>
              <a:spcAft>
                <a:spcPts val="0"/>
              </a:spcAft>
            </a:pPr>
            <a:r>
              <a:rPr lang="fr-FR" u="sng" dirty="0">
                <a:solidFill>
                  <a:srgbClr val="000000"/>
                </a:solidFill>
                <a:effectLst/>
                <a:latin typeface="+mn-lt"/>
                <a:ea typeface="Arial" panose="020B0604020202020204" pitchFamily="34" charset="0"/>
              </a:rPr>
              <a:t>Objectif :</a:t>
            </a:r>
            <a:r>
              <a:rPr lang="fr-FR" dirty="0">
                <a:solidFill>
                  <a:srgbClr val="000000"/>
                </a:solidFill>
                <a:effectLst/>
                <a:latin typeface="+mn-lt"/>
                <a:ea typeface="Arial" panose="020B0604020202020204" pitchFamily="34" charset="0"/>
              </a:rPr>
              <a:t> Identifier les lacunes potentielles dans les neuf (9) éléments du cadre de géo-activation du SIS.</a:t>
            </a:r>
            <a:endParaRPr lang="en-US" dirty="0">
              <a:solidFill>
                <a:srgbClr val="000000"/>
              </a:solidFill>
              <a:effectLst/>
              <a:latin typeface="+mn-lt"/>
              <a:ea typeface="Arial" panose="020B0604020202020204" pitchFamily="34" charset="0"/>
            </a:endParaRPr>
          </a:p>
          <a:p>
            <a:pPr marR="0" lvl="0">
              <a:lnSpc>
                <a:spcPct val="115000"/>
              </a:lnSpc>
              <a:spcBef>
                <a:spcPts val="0"/>
              </a:spcBef>
              <a:spcAft>
                <a:spcPts val="0"/>
              </a:spcAft>
            </a:pPr>
            <a:r>
              <a:rPr lang="fr-FR" u="sng" dirty="0">
                <a:solidFill>
                  <a:srgbClr val="000000"/>
                </a:solidFill>
                <a:effectLst/>
                <a:latin typeface="+mn-lt"/>
                <a:ea typeface="Arial" panose="020B0604020202020204" pitchFamily="34" charset="0"/>
              </a:rPr>
              <a:t>Livrable attendu : </a:t>
            </a:r>
            <a:r>
              <a:rPr lang="fr-FR" dirty="0">
                <a:solidFill>
                  <a:srgbClr val="000000"/>
                </a:solidFill>
                <a:effectLst/>
                <a:latin typeface="+mn-lt"/>
                <a:ea typeface="Arial" panose="020B0604020202020204" pitchFamily="34" charset="0"/>
              </a:rPr>
              <a:t>Un rapport donnant le portrait de la situation actuelle avec la liste des lacunes</a:t>
            </a:r>
            <a:endParaRPr lang="en-US" dirty="0">
              <a:solidFill>
                <a:srgbClr val="000000"/>
              </a:solidFill>
              <a:effectLst/>
              <a:latin typeface="+mn-lt"/>
              <a:ea typeface="Arial" panose="020B0604020202020204" pitchFamily="34" charset="0"/>
            </a:endParaRPr>
          </a:p>
          <a:p>
            <a:pPr marR="0" lvl="0">
              <a:lnSpc>
                <a:spcPct val="115000"/>
              </a:lnSpc>
              <a:spcBef>
                <a:spcPts val="0"/>
              </a:spcBef>
              <a:spcAft>
                <a:spcPts val="0"/>
              </a:spcAft>
            </a:pPr>
            <a:r>
              <a:rPr lang="fr-FR" u="sng" dirty="0">
                <a:solidFill>
                  <a:srgbClr val="000000"/>
                </a:solidFill>
                <a:effectLst/>
                <a:latin typeface="+mn-lt"/>
                <a:ea typeface="Arial" panose="020B0604020202020204" pitchFamily="34" charset="0"/>
              </a:rPr>
              <a:t>Durée estimée de mise en œuvre : </a:t>
            </a:r>
            <a:r>
              <a:rPr lang="fr-FR" dirty="0">
                <a:solidFill>
                  <a:srgbClr val="000000"/>
                </a:solidFill>
                <a:effectLst/>
                <a:latin typeface="+mn-lt"/>
                <a:ea typeface="Arial" panose="020B0604020202020204" pitchFamily="34" charset="0"/>
              </a:rPr>
              <a:t>1 semaine</a:t>
            </a:r>
            <a:endParaRPr lang="en-US" dirty="0">
              <a:solidFill>
                <a:srgbClr val="000000"/>
              </a:solidFill>
              <a:effectLst/>
              <a:latin typeface="+mn-lt"/>
              <a:ea typeface="Arial" panose="020B0604020202020204" pitchFamily="34" charset="0"/>
            </a:endParaRPr>
          </a:p>
          <a:p>
            <a:pPr marR="0" lvl="0">
              <a:lnSpc>
                <a:spcPct val="115000"/>
              </a:lnSpc>
              <a:spcBef>
                <a:spcPts val="0"/>
              </a:spcBef>
              <a:spcAft>
                <a:spcPts val="0"/>
              </a:spcAft>
            </a:pPr>
            <a:r>
              <a:rPr lang="fr-FR" u="sng" dirty="0">
                <a:solidFill>
                  <a:srgbClr val="000000"/>
                </a:solidFill>
                <a:effectLst/>
                <a:latin typeface="+mn-lt"/>
                <a:ea typeface="Arial" panose="020B0604020202020204" pitchFamily="34" charset="0"/>
              </a:rPr>
              <a:t>Quantité de ressources nécessaires : </a:t>
            </a:r>
            <a:r>
              <a:rPr lang="fr-FR" dirty="0">
                <a:solidFill>
                  <a:srgbClr val="000000"/>
                </a:solidFill>
                <a:effectLst/>
                <a:latin typeface="+mn-lt"/>
                <a:ea typeface="Arial" panose="020B0604020202020204" pitchFamily="34" charset="0"/>
              </a:rPr>
              <a:t>limitée</a:t>
            </a:r>
            <a:endParaRPr lang="en-US" dirty="0">
              <a:solidFill>
                <a:srgbClr val="000000"/>
              </a:solidFill>
              <a:effectLst/>
              <a:latin typeface="+mn-lt"/>
              <a:ea typeface="Arial" panose="020B0604020202020204" pitchFamily="34" charset="0"/>
            </a:endParaRPr>
          </a:p>
          <a:p>
            <a:pPr marR="0" lvl="0">
              <a:lnSpc>
                <a:spcPct val="115000"/>
              </a:lnSpc>
              <a:spcBef>
                <a:spcPts val="0"/>
              </a:spcBef>
              <a:spcAft>
                <a:spcPts val="0"/>
              </a:spcAft>
            </a:pPr>
            <a:r>
              <a:rPr lang="fr-FR" u="sng" dirty="0">
                <a:solidFill>
                  <a:srgbClr val="000000"/>
                </a:solidFill>
                <a:effectLst/>
                <a:latin typeface="+mn-lt"/>
                <a:ea typeface="Arial" panose="020B0604020202020204" pitchFamily="34" charset="0"/>
              </a:rPr>
              <a:t>Personne à impliquer : </a:t>
            </a:r>
            <a:r>
              <a:rPr lang="fr-FR" dirty="0">
                <a:solidFill>
                  <a:srgbClr val="000000"/>
                </a:solidFill>
                <a:effectLst/>
                <a:latin typeface="+mn-lt"/>
                <a:ea typeface="Arial" panose="020B0604020202020204" pitchFamily="34" charset="0"/>
              </a:rPr>
              <a:t>Chef de l'unité de gestion et de technologie des données géospatiales, </a:t>
            </a:r>
            <a:r>
              <a:rPr lang="fr-FR" dirty="0">
                <a:latin typeface="+mn-lt"/>
              </a:rPr>
              <a:t>le cas échéant, représentants des programmes clés de santé (système d'information sanitaire, maladies transmissibles, planification, gestion des urgences et vaccination), partenaires au développement, facilitateur externe.</a:t>
            </a:r>
            <a:endParaRPr lang="en-US" dirty="0">
              <a:latin typeface="+mn-lt"/>
            </a:endParaRPr>
          </a:p>
          <a:p>
            <a:pPr marR="0" lvl="0">
              <a:lnSpc>
                <a:spcPct val="115000"/>
              </a:lnSpc>
              <a:spcBef>
                <a:spcPts val="0"/>
              </a:spcBef>
              <a:spcAft>
                <a:spcPts val="0"/>
              </a:spcAft>
            </a:pPr>
            <a:r>
              <a:rPr lang="fr-FR" u="sng" dirty="0">
                <a:solidFill>
                  <a:srgbClr val="000000"/>
                </a:solidFill>
                <a:effectLst/>
                <a:latin typeface="+mn-lt"/>
                <a:ea typeface="Arial" panose="020B0604020202020204" pitchFamily="34" charset="0"/>
              </a:rPr>
              <a:t>Outil de support :</a:t>
            </a:r>
            <a:endParaRPr lang="en-US" dirty="0">
              <a:solidFill>
                <a:srgbClr val="000000"/>
              </a:solidFill>
              <a:effectLst/>
              <a:latin typeface="+mn-lt"/>
              <a:ea typeface="Arial" panose="020B0604020202020204" pitchFamily="34" charset="0"/>
            </a:endParaRPr>
          </a:p>
          <a:p>
            <a:pPr marL="742950" marR="0" lvl="1" indent="-285750">
              <a:lnSpc>
                <a:spcPct val="115000"/>
              </a:lnSpc>
              <a:spcBef>
                <a:spcPts val="0"/>
              </a:spcBef>
              <a:spcAft>
                <a:spcPts val="0"/>
              </a:spcAft>
              <a:buFont typeface="+mj-lt"/>
              <a:buAutoNum type="alphaLcPeriod"/>
            </a:pPr>
            <a:r>
              <a:rPr lang="fr-FR" dirty="0">
                <a:solidFill>
                  <a:srgbClr val="000000"/>
                </a:solidFill>
                <a:effectLst/>
                <a:latin typeface="+mn-lt"/>
                <a:ea typeface="Arial" panose="020B0604020202020204" pitchFamily="34" charset="0"/>
              </a:rPr>
              <a:t>Critères de référence pour la géo-activation du SIS </a:t>
            </a:r>
          </a:p>
          <a:p>
            <a:pPr marL="742950" marR="0" lvl="1" indent="-285750">
              <a:lnSpc>
                <a:spcPct val="115000"/>
              </a:lnSpc>
              <a:spcBef>
                <a:spcPts val="0"/>
              </a:spcBef>
              <a:spcAft>
                <a:spcPts val="0"/>
              </a:spcAft>
              <a:buFont typeface="+mj-lt"/>
              <a:buAutoNum type="alphaLcPeriod"/>
            </a:pPr>
            <a:r>
              <a:rPr lang="fr-FR" dirty="0">
                <a:solidFill>
                  <a:srgbClr val="000000"/>
                </a:solidFill>
                <a:effectLst/>
                <a:latin typeface="+mn-lt"/>
                <a:ea typeface="Arial" panose="020B0604020202020204" pitchFamily="34" charset="0"/>
              </a:rPr>
              <a:t>Questionnaire d'évaluation rapide </a:t>
            </a:r>
          </a:p>
          <a:p>
            <a:pPr marL="742950" marR="0" lvl="1" indent="-285750">
              <a:lnSpc>
                <a:spcPct val="115000"/>
              </a:lnSpc>
              <a:spcBef>
                <a:spcPts val="0"/>
              </a:spcBef>
              <a:spcAft>
                <a:spcPts val="0"/>
              </a:spcAft>
              <a:buFont typeface="+mj-lt"/>
              <a:buAutoNum type="alphaLcPeriod"/>
            </a:pPr>
            <a:r>
              <a:rPr lang="fr-FR" dirty="0">
                <a:solidFill>
                  <a:srgbClr val="000000"/>
                </a:solidFill>
                <a:effectLst/>
                <a:latin typeface="+mn-lt"/>
                <a:ea typeface="Arial" panose="020B0604020202020204" pitchFamily="34" charset="0"/>
              </a:rPr>
              <a:t>Informations et documents complémentaires à collecter en complément du questionnaire d'évaluation rapide </a:t>
            </a:r>
          </a:p>
          <a:p>
            <a:pPr marL="742950" marR="0" lvl="1" indent="-285750">
              <a:lnSpc>
                <a:spcPct val="115000"/>
              </a:lnSpc>
              <a:spcBef>
                <a:spcPts val="0"/>
              </a:spcBef>
              <a:spcAft>
                <a:spcPts val="0"/>
              </a:spcAft>
              <a:buFont typeface="+mj-lt"/>
              <a:buAutoNum type="alphaLcPeriod"/>
            </a:pPr>
            <a:r>
              <a:rPr lang="fr-FR" dirty="0">
                <a:solidFill>
                  <a:srgbClr val="000000"/>
                </a:solidFill>
                <a:effectLst/>
                <a:latin typeface="+mn-lt"/>
                <a:ea typeface="Arial" panose="020B0604020202020204" pitchFamily="34" charset="0"/>
              </a:rPr>
              <a:t>Ressources illustrant les 7 premiers éléments du cadre de géo-activation du SIS</a:t>
            </a:r>
            <a:endParaRPr lang="en-PH" sz="2000" dirty="0">
              <a:latin typeface="+mn-lt"/>
              <a:ea typeface="Arial" charset="0"/>
            </a:endParaRPr>
          </a:p>
        </p:txBody>
      </p:sp>
      <p:sp>
        <p:nvSpPr>
          <p:cNvPr id="12" name="Slide Number Placeholder 2"/>
          <p:cNvSpPr>
            <a:spLocks noGrp="1"/>
          </p:cNvSpPr>
          <p:nvPr>
            <p:ph type="sldNum" sz="quarter" idx="12"/>
          </p:nvPr>
        </p:nvSpPr>
        <p:spPr>
          <a:xfrm>
            <a:off x="7041579" y="6472238"/>
            <a:ext cx="2057400" cy="365125"/>
          </a:xfrm>
        </p:spPr>
        <p:txBody>
          <a:bodyPr/>
          <a:lstStyle/>
          <a:p>
            <a:pPr>
              <a:defRPr/>
            </a:pPr>
            <a:fld id="{8C5490D6-8476-4F9A-9D29-0EC3740DF8C6}" type="slidenum">
              <a:rPr lang="en-GB" altLang="en-US" smtClean="0"/>
              <a:pPr>
                <a:defRPr/>
              </a:pPr>
              <a:t>7</a:t>
            </a:fld>
            <a:endParaRPr lang="en-GB" altLang="en-US"/>
          </a:p>
        </p:txBody>
      </p:sp>
      <p:sp>
        <p:nvSpPr>
          <p:cNvPr id="3" name="Title 1">
            <a:extLst>
              <a:ext uri="{FF2B5EF4-FFF2-40B4-BE49-F238E27FC236}">
                <a16:creationId xmlns:a16="http://schemas.microsoft.com/office/drawing/2014/main" id="{C9FBB1C5-1289-D076-8EBC-1F979B00848F}"/>
              </a:ext>
            </a:extLst>
          </p:cNvPr>
          <p:cNvSpPr txBox="1">
            <a:spLocks/>
          </p:cNvSpPr>
          <p:nvPr/>
        </p:nvSpPr>
        <p:spPr>
          <a:xfrm>
            <a:off x="368641" y="1076483"/>
            <a:ext cx="7227695" cy="388967"/>
          </a:xfrm>
          <a:prstGeom prst="rect">
            <a:avLst/>
          </a:prstGeom>
        </p:spPr>
        <p:txBody>
          <a:bodyPr vert="horz" lIns="91440" tIns="45720" rIns="91440" bIns="45720" rtlCol="0" anchor="ctr">
            <a:noAutofit/>
          </a:bodyPr>
          <a:lstStyle/>
          <a:p>
            <a:pPr lvl="0" eaLnBrk="1" fontAlgn="auto" hangingPunct="1">
              <a:lnSpc>
                <a:spcPct val="90000"/>
              </a:lnSpc>
              <a:spcAft>
                <a:spcPts val="0"/>
              </a:spcAft>
              <a:defRPr/>
            </a:pPr>
            <a:r>
              <a:rPr lang="fr-FR" sz="2400" b="1" dirty="0">
                <a:ea typeface="Arial" charset="0"/>
              </a:rPr>
              <a:t>Etape 1 : </a:t>
            </a:r>
            <a:r>
              <a:rPr lang="fr-FR" sz="2400" dirty="0">
                <a:ea typeface="Arial" charset="0"/>
              </a:rPr>
              <a:t>Évaluer le niveau de géo-activation du SIS</a:t>
            </a:r>
          </a:p>
        </p:txBody>
      </p:sp>
    </p:spTree>
    <p:extLst>
      <p:ext uri="{BB962C8B-B14F-4D97-AF65-F5344CB8AC3E}">
        <p14:creationId xmlns:p14="http://schemas.microsoft.com/office/powerpoint/2010/main" val="268621411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bwMode="auto">
          <a:xfrm>
            <a:off x="628650" y="142975"/>
            <a:ext cx="7886700" cy="693737"/>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l" rtl="0" eaLnBrk="0" fontAlgn="base" hangingPunct="0">
              <a:lnSpc>
                <a:spcPct val="90000"/>
              </a:lnSpc>
              <a:spcBef>
                <a:spcPct val="0"/>
              </a:spcBef>
              <a:spcAft>
                <a:spcPct val="0"/>
              </a:spcAft>
              <a:defRPr sz="4400"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pitchFamily="34" charset="0"/>
              </a:defRPr>
            </a:lvl2pPr>
            <a:lvl3pPr algn="l" rtl="0" eaLnBrk="0" fontAlgn="base" hangingPunct="0">
              <a:lnSpc>
                <a:spcPct val="90000"/>
              </a:lnSpc>
              <a:spcBef>
                <a:spcPct val="0"/>
              </a:spcBef>
              <a:spcAft>
                <a:spcPct val="0"/>
              </a:spcAft>
              <a:defRPr sz="4400">
                <a:solidFill>
                  <a:schemeClr val="tx1"/>
                </a:solidFill>
                <a:latin typeface="Calibri Light" pitchFamily="34" charset="0"/>
              </a:defRPr>
            </a:lvl3pPr>
            <a:lvl4pPr algn="l" rtl="0" eaLnBrk="0" fontAlgn="base" hangingPunct="0">
              <a:lnSpc>
                <a:spcPct val="90000"/>
              </a:lnSpc>
              <a:spcBef>
                <a:spcPct val="0"/>
              </a:spcBef>
              <a:spcAft>
                <a:spcPct val="0"/>
              </a:spcAft>
              <a:defRPr sz="4400">
                <a:solidFill>
                  <a:schemeClr val="tx1"/>
                </a:solidFill>
                <a:latin typeface="Calibri Light" pitchFamily="34" charset="0"/>
              </a:defRPr>
            </a:lvl4pPr>
            <a:lvl5pPr algn="l" rtl="0" eaLnBrk="0" fontAlgn="base" hangingPunct="0">
              <a:lnSpc>
                <a:spcPct val="90000"/>
              </a:lnSpc>
              <a:spcBef>
                <a:spcPct val="0"/>
              </a:spcBef>
              <a:spcAft>
                <a:spcPct val="0"/>
              </a:spcAft>
              <a:defRPr sz="4400">
                <a:solidFill>
                  <a:schemeClr val="tx1"/>
                </a:solidFill>
                <a:latin typeface="Calibri Light" pitchFamily="34" charset="0"/>
              </a:defRPr>
            </a:lvl5pPr>
            <a:lvl6pPr marL="457200" algn="l" rtl="0" fontAlgn="base">
              <a:lnSpc>
                <a:spcPct val="90000"/>
              </a:lnSpc>
              <a:spcBef>
                <a:spcPct val="0"/>
              </a:spcBef>
              <a:spcAft>
                <a:spcPct val="0"/>
              </a:spcAft>
              <a:defRPr sz="4400">
                <a:solidFill>
                  <a:schemeClr val="tx1"/>
                </a:solidFill>
                <a:latin typeface="Calibri Light" pitchFamily="34" charset="0"/>
              </a:defRPr>
            </a:lvl6pPr>
            <a:lvl7pPr marL="914400" algn="l" rtl="0" fontAlgn="base">
              <a:lnSpc>
                <a:spcPct val="90000"/>
              </a:lnSpc>
              <a:spcBef>
                <a:spcPct val="0"/>
              </a:spcBef>
              <a:spcAft>
                <a:spcPct val="0"/>
              </a:spcAft>
              <a:defRPr sz="4400">
                <a:solidFill>
                  <a:schemeClr val="tx1"/>
                </a:solidFill>
                <a:latin typeface="Calibri Light" pitchFamily="34" charset="0"/>
              </a:defRPr>
            </a:lvl7pPr>
            <a:lvl8pPr marL="1371600" algn="l" rtl="0" fontAlgn="base">
              <a:lnSpc>
                <a:spcPct val="90000"/>
              </a:lnSpc>
              <a:spcBef>
                <a:spcPct val="0"/>
              </a:spcBef>
              <a:spcAft>
                <a:spcPct val="0"/>
              </a:spcAft>
              <a:defRPr sz="4400">
                <a:solidFill>
                  <a:schemeClr val="tx1"/>
                </a:solidFill>
                <a:latin typeface="Calibri Light" pitchFamily="34" charset="0"/>
              </a:defRPr>
            </a:lvl8pPr>
            <a:lvl9pPr marL="1828800" algn="l" rtl="0" fontAlgn="base">
              <a:lnSpc>
                <a:spcPct val="90000"/>
              </a:lnSpc>
              <a:spcBef>
                <a:spcPct val="0"/>
              </a:spcBef>
              <a:spcAft>
                <a:spcPct val="0"/>
              </a:spcAft>
              <a:defRPr sz="4400">
                <a:solidFill>
                  <a:schemeClr val="tx1"/>
                </a:solidFill>
                <a:latin typeface="Calibri Light" pitchFamily="34" charset="0"/>
              </a:defRPr>
            </a:lvl9pPr>
          </a:lstStyle>
          <a:p>
            <a:pPr algn="ctr" eaLnBrk="1" fontAlgn="auto" hangingPunct="1">
              <a:spcAft>
                <a:spcPts val="0"/>
              </a:spcAft>
              <a:defRPr/>
            </a:pPr>
            <a:r>
              <a:rPr lang="fr-FR" sz="3200" b="1" dirty="0">
                <a:solidFill>
                  <a:schemeClr val="bg1"/>
                </a:solidFill>
                <a:latin typeface="+mn-lt"/>
              </a:rPr>
              <a:t>Géo-activation du SIS - Mise en œuvre</a:t>
            </a:r>
          </a:p>
        </p:txBody>
      </p:sp>
      <p:sp>
        <p:nvSpPr>
          <p:cNvPr id="7" name="Title 1"/>
          <p:cNvSpPr txBox="1">
            <a:spLocks/>
          </p:cNvSpPr>
          <p:nvPr/>
        </p:nvSpPr>
        <p:spPr>
          <a:xfrm>
            <a:off x="218906" y="1674730"/>
            <a:ext cx="5721245" cy="1920707"/>
          </a:xfrm>
          <a:prstGeom prst="rect">
            <a:avLst/>
          </a:prstGeom>
        </p:spPr>
        <p:txBody>
          <a:bodyPr vert="horz" lIns="91440" tIns="45720" rIns="91440" bIns="45720" rtlCol="0" anchor="t">
            <a:noAutofit/>
          </a:bodyPr>
          <a:lstStyle/>
          <a:p>
            <a:pPr lvl="0" eaLnBrk="1" fontAlgn="auto" hangingPunct="1">
              <a:lnSpc>
                <a:spcPct val="90000"/>
              </a:lnSpc>
              <a:spcAft>
                <a:spcPts val="0"/>
              </a:spcAft>
              <a:defRPr/>
            </a:pPr>
            <a:r>
              <a:rPr lang="fr-FR" dirty="0">
                <a:latin typeface="+mn-lt"/>
                <a:ea typeface="Arial" charset="0"/>
              </a:rPr>
              <a:t>Cette étape permet d'évaluer le niveau de géo-activation du SIS afin d'avoir une vision claire des lacunes qui existent par rapport aux critères à atteindre pour que le SIS soit considéré comme géo-activé.</a:t>
            </a:r>
          </a:p>
          <a:p>
            <a:pPr lvl="0" eaLnBrk="1" fontAlgn="auto" hangingPunct="1">
              <a:lnSpc>
                <a:spcPct val="90000"/>
              </a:lnSpc>
              <a:spcAft>
                <a:spcPts val="0"/>
              </a:spcAft>
              <a:defRPr/>
            </a:pPr>
            <a:endParaRPr lang="en-PH" dirty="0">
              <a:latin typeface="+mn-lt"/>
              <a:ea typeface="Arial" charset="0"/>
            </a:endParaRPr>
          </a:p>
          <a:p>
            <a:pPr lvl="0" eaLnBrk="1" fontAlgn="auto" hangingPunct="1">
              <a:lnSpc>
                <a:spcPct val="90000"/>
              </a:lnSpc>
              <a:spcAft>
                <a:spcPts val="0"/>
              </a:spcAft>
              <a:defRPr/>
            </a:pPr>
            <a:r>
              <a:rPr lang="fr-FR" dirty="0">
                <a:latin typeface="+mn-lt"/>
                <a:ea typeface="Arial" charset="0"/>
              </a:rPr>
              <a:t>Le questionnaire d'évaluation rapide de la géo-activation est utilisé pour faciliter cet exercice. Il est organisé selon les 9 éléments du cadre de géo-activation du SIS</a:t>
            </a:r>
            <a:endParaRPr lang="en-PH" dirty="0">
              <a:latin typeface="+mn-lt"/>
              <a:ea typeface="Arial" charset="0"/>
            </a:endParaRPr>
          </a:p>
        </p:txBody>
      </p:sp>
      <p:pic>
        <p:nvPicPr>
          <p:cNvPr id="5" name="Picture 4">
            <a:extLst>
              <a:ext uri="{FF2B5EF4-FFF2-40B4-BE49-F238E27FC236}">
                <a16:creationId xmlns:a16="http://schemas.microsoft.com/office/drawing/2014/main" id="{978F1F08-8A2C-4C4F-86CA-9545BB8C2012}"/>
              </a:ext>
            </a:extLst>
          </p:cNvPr>
          <p:cNvPicPr>
            <a:picLocks noChangeAspect="1"/>
          </p:cNvPicPr>
          <p:nvPr/>
        </p:nvPicPr>
        <p:blipFill>
          <a:blip r:embed="rId3"/>
          <a:stretch>
            <a:fillRect/>
          </a:stretch>
        </p:blipFill>
        <p:spPr>
          <a:xfrm>
            <a:off x="1456900" y="3747791"/>
            <a:ext cx="4180094" cy="2150819"/>
          </a:xfrm>
          <a:prstGeom prst="rect">
            <a:avLst/>
          </a:prstGeom>
        </p:spPr>
      </p:pic>
      <p:sp>
        <p:nvSpPr>
          <p:cNvPr id="11" name="Title 1">
            <a:extLst>
              <a:ext uri="{FF2B5EF4-FFF2-40B4-BE49-F238E27FC236}">
                <a16:creationId xmlns:a16="http://schemas.microsoft.com/office/drawing/2014/main" id="{0E1E55D1-4832-C956-D975-780833F25E6D}"/>
              </a:ext>
            </a:extLst>
          </p:cNvPr>
          <p:cNvSpPr txBox="1">
            <a:spLocks/>
          </p:cNvSpPr>
          <p:nvPr/>
        </p:nvSpPr>
        <p:spPr>
          <a:xfrm>
            <a:off x="175578" y="5995768"/>
            <a:ext cx="7047259" cy="639270"/>
          </a:xfrm>
          <a:prstGeom prst="rect">
            <a:avLst/>
          </a:prstGeom>
        </p:spPr>
        <p:txBody>
          <a:bodyPr vert="horz" lIns="91440" tIns="45720" rIns="91440" bIns="45720" rtlCol="0" anchor="t">
            <a:noAutofit/>
          </a:bodyPr>
          <a:lstStyle/>
          <a:p>
            <a:pPr lvl="0" eaLnBrk="1" fontAlgn="auto" hangingPunct="1">
              <a:lnSpc>
                <a:spcPct val="90000"/>
              </a:lnSpc>
              <a:spcAft>
                <a:spcPts val="0"/>
              </a:spcAft>
              <a:defRPr/>
            </a:pPr>
            <a:r>
              <a:rPr lang="fr-FR" dirty="0">
                <a:latin typeface="+mn-lt"/>
                <a:ea typeface="Arial" charset="0"/>
              </a:rPr>
              <a:t>Les informations et les documents énumérés à l'annexe 3 de la boîte à outils du SIS pour la géo-activation doivent être collectés pour obtenir une image complète de la situation.</a:t>
            </a:r>
            <a:endParaRPr lang="en-PH" dirty="0">
              <a:latin typeface="+mn-lt"/>
              <a:ea typeface="Arial" charset="0"/>
            </a:endParaRPr>
          </a:p>
        </p:txBody>
      </p:sp>
      <p:pic>
        <p:nvPicPr>
          <p:cNvPr id="13" name="Picture 2">
            <a:extLst>
              <a:ext uri="{FF2B5EF4-FFF2-40B4-BE49-F238E27FC236}">
                <a16:creationId xmlns:a16="http://schemas.microsoft.com/office/drawing/2014/main" id="{E7E537E3-8DF7-3776-E6DE-527120EADCA5}"/>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092280" y="4756455"/>
            <a:ext cx="1853942" cy="2029058"/>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 name="Picture 1"/>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228184" y="1674730"/>
            <a:ext cx="2234796" cy="2442454"/>
          </a:xfrm>
          <a:prstGeom prst="rect">
            <a:avLst/>
          </a:prstGeom>
          <a:ln>
            <a:solidFill>
              <a:schemeClr val="tx1"/>
            </a:solidFill>
          </a:ln>
        </p:spPr>
      </p:pic>
      <p:sp>
        <p:nvSpPr>
          <p:cNvPr id="14" name="Title 1">
            <a:extLst>
              <a:ext uri="{FF2B5EF4-FFF2-40B4-BE49-F238E27FC236}">
                <a16:creationId xmlns:a16="http://schemas.microsoft.com/office/drawing/2014/main" id="{A8EB9007-97AE-A254-0072-FB588FA1D5DA}"/>
              </a:ext>
            </a:extLst>
          </p:cNvPr>
          <p:cNvSpPr txBox="1">
            <a:spLocks/>
          </p:cNvSpPr>
          <p:nvPr/>
        </p:nvSpPr>
        <p:spPr>
          <a:xfrm>
            <a:off x="368641" y="1076483"/>
            <a:ext cx="7227695" cy="388967"/>
          </a:xfrm>
          <a:prstGeom prst="rect">
            <a:avLst/>
          </a:prstGeom>
        </p:spPr>
        <p:txBody>
          <a:bodyPr vert="horz" lIns="91440" tIns="45720" rIns="91440" bIns="45720" rtlCol="0" anchor="ctr">
            <a:noAutofit/>
          </a:bodyPr>
          <a:lstStyle/>
          <a:p>
            <a:pPr lvl="0" eaLnBrk="1" fontAlgn="auto" hangingPunct="1">
              <a:lnSpc>
                <a:spcPct val="90000"/>
              </a:lnSpc>
              <a:spcAft>
                <a:spcPts val="0"/>
              </a:spcAft>
              <a:defRPr/>
            </a:pPr>
            <a:r>
              <a:rPr lang="fr-FR" sz="2400" b="1" dirty="0">
                <a:ea typeface="Arial" charset="0"/>
              </a:rPr>
              <a:t>Etape 1 : </a:t>
            </a:r>
            <a:r>
              <a:rPr lang="fr-FR" sz="2400" dirty="0">
                <a:ea typeface="Arial" charset="0"/>
              </a:rPr>
              <a:t>Evaluer le niveau de géo-activation du SIS</a:t>
            </a:r>
          </a:p>
        </p:txBody>
      </p:sp>
    </p:spTree>
    <p:extLst>
      <p:ext uri="{BB962C8B-B14F-4D97-AF65-F5344CB8AC3E}">
        <p14:creationId xmlns:p14="http://schemas.microsoft.com/office/powerpoint/2010/main" val="161850926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bwMode="auto">
          <a:xfrm>
            <a:off x="628650" y="142975"/>
            <a:ext cx="7886700" cy="693737"/>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l" rtl="0" eaLnBrk="0" fontAlgn="base" hangingPunct="0">
              <a:lnSpc>
                <a:spcPct val="90000"/>
              </a:lnSpc>
              <a:spcBef>
                <a:spcPct val="0"/>
              </a:spcBef>
              <a:spcAft>
                <a:spcPct val="0"/>
              </a:spcAft>
              <a:defRPr sz="4400"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pitchFamily="34" charset="0"/>
              </a:defRPr>
            </a:lvl2pPr>
            <a:lvl3pPr algn="l" rtl="0" eaLnBrk="0" fontAlgn="base" hangingPunct="0">
              <a:lnSpc>
                <a:spcPct val="90000"/>
              </a:lnSpc>
              <a:spcBef>
                <a:spcPct val="0"/>
              </a:spcBef>
              <a:spcAft>
                <a:spcPct val="0"/>
              </a:spcAft>
              <a:defRPr sz="4400">
                <a:solidFill>
                  <a:schemeClr val="tx1"/>
                </a:solidFill>
                <a:latin typeface="Calibri Light" pitchFamily="34" charset="0"/>
              </a:defRPr>
            </a:lvl3pPr>
            <a:lvl4pPr algn="l" rtl="0" eaLnBrk="0" fontAlgn="base" hangingPunct="0">
              <a:lnSpc>
                <a:spcPct val="90000"/>
              </a:lnSpc>
              <a:spcBef>
                <a:spcPct val="0"/>
              </a:spcBef>
              <a:spcAft>
                <a:spcPct val="0"/>
              </a:spcAft>
              <a:defRPr sz="4400">
                <a:solidFill>
                  <a:schemeClr val="tx1"/>
                </a:solidFill>
                <a:latin typeface="Calibri Light" pitchFamily="34" charset="0"/>
              </a:defRPr>
            </a:lvl4pPr>
            <a:lvl5pPr algn="l" rtl="0" eaLnBrk="0" fontAlgn="base" hangingPunct="0">
              <a:lnSpc>
                <a:spcPct val="90000"/>
              </a:lnSpc>
              <a:spcBef>
                <a:spcPct val="0"/>
              </a:spcBef>
              <a:spcAft>
                <a:spcPct val="0"/>
              </a:spcAft>
              <a:defRPr sz="4400">
                <a:solidFill>
                  <a:schemeClr val="tx1"/>
                </a:solidFill>
                <a:latin typeface="Calibri Light" pitchFamily="34" charset="0"/>
              </a:defRPr>
            </a:lvl5pPr>
            <a:lvl6pPr marL="457200" algn="l" rtl="0" fontAlgn="base">
              <a:lnSpc>
                <a:spcPct val="90000"/>
              </a:lnSpc>
              <a:spcBef>
                <a:spcPct val="0"/>
              </a:spcBef>
              <a:spcAft>
                <a:spcPct val="0"/>
              </a:spcAft>
              <a:defRPr sz="4400">
                <a:solidFill>
                  <a:schemeClr val="tx1"/>
                </a:solidFill>
                <a:latin typeface="Calibri Light" pitchFamily="34" charset="0"/>
              </a:defRPr>
            </a:lvl6pPr>
            <a:lvl7pPr marL="914400" algn="l" rtl="0" fontAlgn="base">
              <a:lnSpc>
                <a:spcPct val="90000"/>
              </a:lnSpc>
              <a:spcBef>
                <a:spcPct val="0"/>
              </a:spcBef>
              <a:spcAft>
                <a:spcPct val="0"/>
              </a:spcAft>
              <a:defRPr sz="4400">
                <a:solidFill>
                  <a:schemeClr val="tx1"/>
                </a:solidFill>
                <a:latin typeface="Calibri Light" pitchFamily="34" charset="0"/>
              </a:defRPr>
            </a:lvl7pPr>
            <a:lvl8pPr marL="1371600" algn="l" rtl="0" fontAlgn="base">
              <a:lnSpc>
                <a:spcPct val="90000"/>
              </a:lnSpc>
              <a:spcBef>
                <a:spcPct val="0"/>
              </a:spcBef>
              <a:spcAft>
                <a:spcPct val="0"/>
              </a:spcAft>
              <a:defRPr sz="4400">
                <a:solidFill>
                  <a:schemeClr val="tx1"/>
                </a:solidFill>
                <a:latin typeface="Calibri Light" pitchFamily="34" charset="0"/>
              </a:defRPr>
            </a:lvl8pPr>
            <a:lvl9pPr marL="1828800" algn="l" rtl="0" fontAlgn="base">
              <a:lnSpc>
                <a:spcPct val="90000"/>
              </a:lnSpc>
              <a:spcBef>
                <a:spcPct val="0"/>
              </a:spcBef>
              <a:spcAft>
                <a:spcPct val="0"/>
              </a:spcAft>
              <a:defRPr sz="4400">
                <a:solidFill>
                  <a:schemeClr val="tx1"/>
                </a:solidFill>
                <a:latin typeface="Calibri Light" pitchFamily="34" charset="0"/>
              </a:defRPr>
            </a:lvl9pPr>
          </a:lstStyle>
          <a:p>
            <a:pPr algn="ctr" eaLnBrk="1" fontAlgn="auto" hangingPunct="1">
              <a:spcAft>
                <a:spcPts val="0"/>
              </a:spcAft>
              <a:defRPr/>
            </a:pPr>
            <a:r>
              <a:rPr lang="fr-FR" sz="3200" b="1" dirty="0">
                <a:solidFill>
                  <a:schemeClr val="bg1"/>
                </a:solidFill>
                <a:latin typeface="+mn-lt"/>
              </a:rPr>
              <a:t>Géo-activation du SIS - Mise en œuvre</a:t>
            </a:r>
          </a:p>
        </p:txBody>
      </p:sp>
      <p:sp>
        <p:nvSpPr>
          <p:cNvPr id="7" name="Title 1"/>
          <p:cNvSpPr txBox="1">
            <a:spLocks/>
          </p:cNvSpPr>
          <p:nvPr/>
        </p:nvSpPr>
        <p:spPr>
          <a:xfrm>
            <a:off x="187413" y="1360158"/>
            <a:ext cx="8706188" cy="759031"/>
          </a:xfrm>
          <a:prstGeom prst="rect">
            <a:avLst/>
          </a:prstGeom>
        </p:spPr>
        <p:txBody>
          <a:bodyPr vert="horz" lIns="91440" tIns="45720" rIns="91440" bIns="45720" rtlCol="0" anchor="t">
            <a:noAutofit/>
          </a:bodyPr>
          <a:lstStyle/>
          <a:p>
            <a:pPr lvl="0" eaLnBrk="1" fontAlgn="auto" hangingPunct="1">
              <a:lnSpc>
                <a:spcPct val="90000"/>
              </a:lnSpc>
              <a:spcAft>
                <a:spcPts val="0"/>
              </a:spcAft>
              <a:defRPr/>
            </a:pPr>
            <a:r>
              <a:rPr lang="fr-FR" dirty="0">
                <a:latin typeface="+mn-lt"/>
                <a:ea typeface="Arial" charset="0"/>
              </a:rPr>
              <a:t>Idéalement, l'évaluation devrait couvrir les  Programme Clef de Santé (PCS) suivants, qui sont les principaux fournisseurs et utilisateurs potentiels des données et technologies géospatiales dans le domaine de la santé publique :</a:t>
            </a:r>
            <a:endParaRPr lang="en-PH" dirty="0">
              <a:latin typeface="+mn-lt"/>
              <a:ea typeface="Arial" charset="0"/>
            </a:endParaRPr>
          </a:p>
          <a:p>
            <a:pPr marL="342900" lvl="0" indent="-342900" eaLnBrk="1" fontAlgn="auto" hangingPunct="1">
              <a:lnSpc>
                <a:spcPct val="90000"/>
              </a:lnSpc>
              <a:spcAft>
                <a:spcPts val="600"/>
              </a:spcAft>
              <a:buFont typeface="Arial" pitchFamily="34" charset="0"/>
              <a:buChar char="•"/>
              <a:defRPr/>
            </a:pPr>
            <a:endParaRPr lang="en-PH" dirty="0">
              <a:latin typeface="+mn-lt"/>
              <a:ea typeface="Arial" charset="0"/>
            </a:endParaRPr>
          </a:p>
        </p:txBody>
      </p:sp>
      <p:sp>
        <p:nvSpPr>
          <p:cNvPr id="12" name="Slide Number Placeholder 2"/>
          <p:cNvSpPr>
            <a:spLocks noGrp="1"/>
          </p:cNvSpPr>
          <p:nvPr>
            <p:ph type="sldNum" sz="quarter" idx="12"/>
          </p:nvPr>
        </p:nvSpPr>
        <p:spPr>
          <a:xfrm>
            <a:off x="7041579" y="6472238"/>
            <a:ext cx="2057400" cy="365125"/>
          </a:xfrm>
        </p:spPr>
        <p:txBody>
          <a:bodyPr/>
          <a:lstStyle/>
          <a:p>
            <a:pPr>
              <a:defRPr/>
            </a:pPr>
            <a:fld id="{8C5490D6-8476-4F9A-9D29-0EC3740DF8C6}" type="slidenum">
              <a:rPr lang="en-GB" altLang="en-US" smtClean="0"/>
              <a:pPr>
                <a:defRPr/>
              </a:pPr>
              <a:t>9</a:t>
            </a:fld>
            <a:endParaRPr lang="en-GB" altLang="en-US"/>
          </a:p>
        </p:txBody>
      </p:sp>
      <p:sp>
        <p:nvSpPr>
          <p:cNvPr id="8" name="Title 1"/>
          <p:cNvSpPr txBox="1">
            <a:spLocks/>
          </p:cNvSpPr>
          <p:nvPr/>
        </p:nvSpPr>
        <p:spPr>
          <a:xfrm>
            <a:off x="256794" y="2197886"/>
            <a:ext cx="8706188" cy="3554945"/>
          </a:xfrm>
          <a:prstGeom prst="rect">
            <a:avLst/>
          </a:prstGeom>
        </p:spPr>
        <p:txBody>
          <a:bodyPr vert="horz" lIns="91440" tIns="45720" rIns="91440" bIns="45720" rtlCol="0" anchor="t">
            <a:noAutofit/>
          </a:bodyPr>
          <a:lstStyle/>
          <a:p>
            <a:pPr marL="449263" lvl="0" indent="-449263" eaLnBrk="1" fontAlgn="auto" hangingPunct="1">
              <a:lnSpc>
                <a:spcPct val="90000"/>
              </a:lnSpc>
              <a:spcAft>
                <a:spcPts val="0"/>
              </a:spcAft>
              <a:buFont typeface="Arial" panose="020B0604020202020204" pitchFamily="34" charset="0"/>
              <a:buChar char="•"/>
              <a:defRPr/>
            </a:pPr>
            <a:r>
              <a:rPr lang="fr-FR" sz="1700" u="sng" dirty="0">
                <a:latin typeface="+mn-lt"/>
                <a:ea typeface="Arial" charset="0"/>
              </a:rPr>
              <a:t>Système d'Information Sanitaire (SIS) </a:t>
            </a:r>
            <a:r>
              <a:rPr lang="fr-FR" sz="1700" dirty="0">
                <a:latin typeface="+mn-lt"/>
                <a:ea typeface="Arial" charset="0"/>
              </a:rPr>
              <a:t>: Gardien naturel de l'unité de gestion et technologies des données géospatiales au niveau national</a:t>
            </a:r>
            <a:r>
              <a:rPr lang="en-PH" sz="1700" dirty="0">
                <a:latin typeface="+mn-lt"/>
                <a:ea typeface="Arial" charset="0"/>
              </a:rPr>
              <a:t>.</a:t>
            </a:r>
          </a:p>
          <a:p>
            <a:pPr lvl="0" eaLnBrk="1" fontAlgn="auto" hangingPunct="1">
              <a:lnSpc>
                <a:spcPct val="90000"/>
              </a:lnSpc>
              <a:spcAft>
                <a:spcPts val="0"/>
              </a:spcAft>
              <a:defRPr/>
            </a:pPr>
            <a:endParaRPr lang="en-PH" sz="1700" dirty="0">
              <a:latin typeface="+mn-lt"/>
              <a:ea typeface="Arial" charset="0"/>
            </a:endParaRPr>
          </a:p>
          <a:p>
            <a:pPr marL="449263" lvl="0" indent="-449263" eaLnBrk="1" fontAlgn="auto" hangingPunct="1">
              <a:lnSpc>
                <a:spcPct val="90000"/>
              </a:lnSpc>
              <a:spcAft>
                <a:spcPts val="0"/>
              </a:spcAft>
              <a:buFont typeface="Arial" panose="020B0604020202020204" pitchFamily="34" charset="0"/>
              <a:buChar char="•"/>
              <a:defRPr/>
            </a:pPr>
            <a:r>
              <a:rPr lang="en-PH" sz="1700" u="sng" dirty="0">
                <a:latin typeface="+mn-lt"/>
                <a:ea typeface="Arial" charset="0"/>
              </a:rPr>
              <a:t>Planification</a:t>
            </a:r>
            <a:r>
              <a:rPr lang="en-PH" sz="1700" dirty="0">
                <a:latin typeface="+mn-lt"/>
                <a:ea typeface="Arial" charset="0"/>
              </a:rPr>
              <a:t>: </a:t>
            </a:r>
            <a:r>
              <a:rPr lang="fr-FR" sz="1700" dirty="0">
                <a:latin typeface="+mn-lt"/>
                <a:ea typeface="Arial" charset="0"/>
              </a:rPr>
              <a:t>L'accessibilité physique aux soins de santé est une composante importante de la Couverture Sanitaire Universelle (CSU) qui dépend de la répartition spatiale de la population dans le besoin, de la répartition spatiale des services fournis et de l'environnement que les patients doivent traverser pour y accéder</a:t>
            </a:r>
            <a:r>
              <a:rPr lang="en-PH" sz="1700" dirty="0">
                <a:latin typeface="+mn-lt"/>
                <a:ea typeface="Arial" charset="0"/>
              </a:rPr>
              <a:t>.</a:t>
            </a:r>
          </a:p>
          <a:p>
            <a:pPr eaLnBrk="1" fontAlgn="auto" hangingPunct="1">
              <a:lnSpc>
                <a:spcPct val="90000"/>
              </a:lnSpc>
              <a:spcAft>
                <a:spcPts val="0"/>
              </a:spcAft>
              <a:defRPr/>
            </a:pPr>
            <a:endParaRPr lang="en-PH" sz="1700" u="sng" dirty="0">
              <a:latin typeface="+mn-lt"/>
              <a:ea typeface="Arial" charset="0"/>
            </a:endParaRPr>
          </a:p>
          <a:p>
            <a:pPr marL="449263" indent="-449263" eaLnBrk="1" fontAlgn="auto" hangingPunct="1">
              <a:lnSpc>
                <a:spcPct val="90000"/>
              </a:lnSpc>
              <a:spcAft>
                <a:spcPts val="0"/>
              </a:spcAft>
              <a:buFont typeface="Arial" panose="020B0604020202020204" pitchFamily="34" charset="0"/>
              <a:buChar char="•"/>
              <a:defRPr/>
            </a:pPr>
            <a:r>
              <a:rPr lang="fr-FR" sz="1700" u="sng" dirty="0">
                <a:latin typeface="+mn-lt"/>
                <a:ea typeface="Arial" charset="0"/>
              </a:rPr>
              <a:t>Maladies transmissibles : </a:t>
            </a:r>
            <a:r>
              <a:rPr lang="fr-FR" sz="1700" dirty="0">
                <a:latin typeface="+mn-lt"/>
                <a:ea typeface="Arial" charset="0"/>
              </a:rPr>
              <a:t>être capable de contextualiser les cas de façon géographique et temporelle est essentiel à la surveillance, au suivi et à l'élimination des maladies transmissibles.</a:t>
            </a:r>
            <a:endParaRPr lang="en-PH" sz="1700" dirty="0">
              <a:latin typeface="+mn-lt"/>
              <a:ea typeface="Arial" charset="0"/>
            </a:endParaRPr>
          </a:p>
          <a:p>
            <a:pPr eaLnBrk="1" fontAlgn="auto" hangingPunct="1">
              <a:lnSpc>
                <a:spcPct val="90000"/>
              </a:lnSpc>
              <a:spcAft>
                <a:spcPts val="0"/>
              </a:spcAft>
              <a:defRPr/>
            </a:pPr>
            <a:endParaRPr lang="en-PH" sz="1700" u="sng" dirty="0">
              <a:latin typeface="+mn-lt"/>
              <a:ea typeface="Arial" charset="0"/>
            </a:endParaRPr>
          </a:p>
          <a:p>
            <a:pPr marL="449263" indent="-449263" eaLnBrk="1" fontAlgn="auto" hangingPunct="1">
              <a:lnSpc>
                <a:spcPct val="90000"/>
              </a:lnSpc>
              <a:spcAft>
                <a:spcPts val="0"/>
              </a:spcAft>
              <a:buFont typeface="Arial" panose="020B0604020202020204" pitchFamily="34" charset="0"/>
              <a:buChar char="•"/>
              <a:defRPr/>
            </a:pPr>
            <a:r>
              <a:rPr lang="en-PH" sz="1700" u="sng" dirty="0" err="1">
                <a:latin typeface="+mn-lt"/>
                <a:ea typeface="Arial" charset="0"/>
              </a:rPr>
              <a:t>Immunisation</a:t>
            </a:r>
            <a:r>
              <a:rPr lang="en-PH" sz="1700" u="sng" dirty="0">
                <a:latin typeface="+mn-lt"/>
                <a:ea typeface="Arial" charset="0"/>
              </a:rPr>
              <a:t> </a:t>
            </a:r>
            <a:r>
              <a:rPr lang="en-PH" sz="1700" dirty="0">
                <a:latin typeface="+mn-lt"/>
                <a:ea typeface="Arial" charset="0"/>
              </a:rPr>
              <a:t>: </a:t>
            </a:r>
            <a:r>
              <a:rPr lang="fr-FR" sz="1700" dirty="0">
                <a:latin typeface="+mn-lt"/>
                <a:ea typeface="Arial" charset="0"/>
              </a:rPr>
              <a:t>les cartes de </a:t>
            </a:r>
            <a:r>
              <a:rPr lang="fr-FR" sz="1700" dirty="0" err="1">
                <a:latin typeface="+mn-lt"/>
                <a:ea typeface="Arial" charset="0"/>
              </a:rPr>
              <a:t>microplanification</a:t>
            </a:r>
            <a:r>
              <a:rPr lang="fr-FR" sz="1700" dirty="0">
                <a:latin typeface="+mn-lt"/>
                <a:ea typeface="Arial" charset="0"/>
              </a:rPr>
              <a:t> de base sont essentielles pour garantir que toute la population ciblée est couverte lors d'une campagne de vaccination</a:t>
            </a:r>
            <a:r>
              <a:rPr lang="en-PH" sz="1700" dirty="0">
                <a:latin typeface="+mn-lt"/>
                <a:ea typeface="Arial" charset="0"/>
              </a:rPr>
              <a:t>.</a:t>
            </a:r>
          </a:p>
          <a:p>
            <a:pPr eaLnBrk="1" fontAlgn="auto" hangingPunct="1">
              <a:lnSpc>
                <a:spcPct val="90000"/>
              </a:lnSpc>
              <a:spcAft>
                <a:spcPts val="0"/>
              </a:spcAft>
              <a:defRPr/>
            </a:pPr>
            <a:endParaRPr lang="en-PH" sz="1700" u="sng" dirty="0">
              <a:latin typeface="+mn-lt"/>
              <a:ea typeface="Arial" charset="0"/>
            </a:endParaRPr>
          </a:p>
          <a:p>
            <a:pPr marL="449263" indent="-449263" eaLnBrk="1" fontAlgn="auto" hangingPunct="1">
              <a:lnSpc>
                <a:spcPct val="90000"/>
              </a:lnSpc>
              <a:spcAft>
                <a:spcPts val="0"/>
              </a:spcAft>
              <a:buFont typeface="Arial" panose="020B0604020202020204" pitchFamily="34" charset="0"/>
              <a:buChar char="•"/>
              <a:defRPr/>
            </a:pPr>
            <a:r>
              <a:rPr lang="en-PH" sz="1700" u="sng" dirty="0">
                <a:latin typeface="+mn-lt"/>
                <a:ea typeface="Arial" charset="0"/>
              </a:rPr>
              <a:t>Gestion des urgences</a:t>
            </a:r>
            <a:r>
              <a:rPr lang="en-PH" sz="1700" dirty="0">
                <a:latin typeface="+mn-lt"/>
                <a:ea typeface="Arial" charset="0"/>
              </a:rPr>
              <a:t>: </a:t>
            </a:r>
            <a:r>
              <a:rPr lang="fr-FR" sz="1700" dirty="0">
                <a:latin typeface="+mn-lt"/>
                <a:ea typeface="Arial" charset="0"/>
              </a:rPr>
              <a:t>les données et technologies géospatiales sont des instruments essentiels tout au long du cycle de gestion des urgences (atténuation/préparation, réponse, rétablissement)</a:t>
            </a:r>
            <a:endParaRPr lang="en-PH" dirty="0">
              <a:latin typeface="+mn-lt"/>
              <a:ea typeface="Arial" charset="0"/>
            </a:endParaRPr>
          </a:p>
          <a:p>
            <a:pPr marL="449263" indent="-449263" eaLnBrk="1" fontAlgn="auto" hangingPunct="1">
              <a:lnSpc>
                <a:spcPct val="90000"/>
              </a:lnSpc>
              <a:spcAft>
                <a:spcPts val="0"/>
              </a:spcAft>
              <a:defRPr/>
            </a:pPr>
            <a:endParaRPr lang="en-PH" dirty="0">
              <a:latin typeface="+mn-lt"/>
              <a:ea typeface="Arial" charset="0"/>
            </a:endParaRPr>
          </a:p>
        </p:txBody>
      </p:sp>
      <p:sp>
        <p:nvSpPr>
          <p:cNvPr id="9" name="Title 1">
            <a:extLst>
              <a:ext uri="{FF2B5EF4-FFF2-40B4-BE49-F238E27FC236}">
                <a16:creationId xmlns:a16="http://schemas.microsoft.com/office/drawing/2014/main" id="{0E581B65-785C-EE9D-F2FD-86F526C510E3}"/>
              </a:ext>
            </a:extLst>
          </p:cNvPr>
          <p:cNvSpPr txBox="1">
            <a:spLocks/>
          </p:cNvSpPr>
          <p:nvPr/>
        </p:nvSpPr>
        <p:spPr>
          <a:xfrm>
            <a:off x="323528" y="1010815"/>
            <a:ext cx="7227695" cy="388967"/>
          </a:xfrm>
          <a:prstGeom prst="rect">
            <a:avLst/>
          </a:prstGeom>
        </p:spPr>
        <p:txBody>
          <a:bodyPr vert="horz" lIns="91440" tIns="45720" rIns="91440" bIns="45720" rtlCol="0" anchor="ctr">
            <a:noAutofit/>
          </a:bodyPr>
          <a:lstStyle/>
          <a:p>
            <a:pPr lvl="0" eaLnBrk="1" fontAlgn="auto" hangingPunct="1">
              <a:lnSpc>
                <a:spcPct val="90000"/>
              </a:lnSpc>
              <a:spcAft>
                <a:spcPts val="0"/>
              </a:spcAft>
              <a:defRPr/>
            </a:pPr>
            <a:r>
              <a:rPr lang="fr-FR" sz="2400" b="1" dirty="0">
                <a:ea typeface="Arial" charset="0"/>
              </a:rPr>
              <a:t>Etape 1 : </a:t>
            </a:r>
            <a:r>
              <a:rPr lang="fr-FR" sz="2400" dirty="0">
                <a:ea typeface="Arial" charset="0"/>
              </a:rPr>
              <a:t>Evaluer le niveau de géo-activation du SIS</a:t>
            </a:r>
          </a:p>
        </p:txBody>
      </p:sp>
    </p:spTree>
    <p:extLst>
      <p:ext uri="{BB962C8B-B14F-4D97-AF65-F5344CB8AC3E}">
        <p14:creationId xmlns:p14="http://schemas.microsoft.com/office/powerpoint/2010/main" val="3915268648"/>
      </p:ext>
    </p:extLst>
  </p:cSld>
  <p:clrMapOvr>
    <a:masterClrMapping/>
  </p:clrMapOvr>
</p:sld>
</file>

<file path=ppt/theme/theme1.xml><?xml version="1.0" encoding="utf-8"?>
<a:theme xmlns:a="http://schemas.openxmlformats.org/drawingml/2006/main" name="HGLC_HIS_Geo-enabling_course_templat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MORU_Epi_template.potx" id="{C4C6975B-1ACD-426D-B7B7-6BADFDA88C4B}" vid="{8964BB0A-67A4-4C3D-BACD-1CA8771A4109}"/>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15783</TotalTime>
  <Words>3666</Words>
  <Application>Microsoft Office PowerPoint</Application>
  <PresentationFormat>On-screen Show (4:3)</PresentationFormat>
  <Paragraphs>303</Paragraphs>
  <Slides>28</Slides>
  <Notes>28</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28</vt:i4>
      </vt:variant>
    </vt:vector>
  </HeadingPairs>
  <TitlesOfParts>
    <vt:vector size="34" baseType="lpstr">
      <vt:lpstr>Arial</vt:lpstr>
      <vt:lpstr>Calibri</vt:lpstr>
      <vt:lpstr>Calibri Light</vt:lpstr>
      <vt:lpstr>Courier New</vt:lpstr>
      <vt:lpstr>Symbol</vt:lpstr>
      <vt:lpstr>HGLC_HIS_Geo-enabling_course_template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Microsoft Office User</dc:creator>
  <cp:lastModifiedBy>Steeve Ebener</cp:lastModifiedBy>
  <cp:revision>160</cp:revision>
  <dcterms:created xsi:type="dcterms:W3CDTF">2018-03-06T13:12:55Z</dcterms:created>
  <dcterms:modified xsi:type="dcterms:W3CDTF">2023-11-06T19:33:23Z</dcterms:modified>
</cp:coreProperties>
</file>