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88" r:id="rId2"/>
    <p:sldId id="304" r:id="rId3"/>
    <p:sldId id="306" r:id="rId4"/>
    <p:sldId id="305" r:id="rId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itchFamily="34" charset="0"/>
        <a:ea typeface="+mn-ea"/>
        <a:cs typeface="Arial" charset="0"/>
      </a:defRPr>
    </a:lvl1pPr>
    <a:lvl2pPr marL="457200" algn="l" rtl="0" eaLnBrk="0" fontAlgn="base" hangingPunct="0">
      <a:spcBef>
        <a:spcPct val="0"/>
      </a:spcBef>
      <a:spcAft>
        <a:spcPct val="0"/>
      </a:spcAft>
      <a:defRPr kern="1200">
        <a:solidFill>
          <a:schemeClr val="tx1"/>
        </a:solidFill>
        <a:latin typeface="Calibri" pitchFamily="34" charset="0"/>
        <a:ea typeface="+mn-ea"/>
        <a:cs typeface="Arial" charset="0"/>
      </a:defRPr>
    </a:lvl2pPr>
    <a:lvl3pPr marL="914400" algn="l" rtl="0" eaLnBrk="0" fontAlgn="base" hangingPunct="0">
      <a:spcBef>
        <a:spcPct val="0"/>
      </a:spcBef>
      <a:spcAft>
        <a:spcPct val="0"/>
      </a:spcAft>
      <a:defRPr kern="1200">
        <a:solidFill>
          <a:schemeClr val="tx1"/>
        </a:solidFill>
        <a:latin typeface="Calibri" pitchFamily="34" charset="0"/>
        <a:ea typeface="+mn-ea"/>
        <a:cs typeface="Arial" charset="0"/>
      </a:defRPr>
    </a:lvl3pPr>
    <a:lvl4pPr marL="1371600" algn="l" rtl="0" eaLnBrk="0" fontAlgn="base" hangingPunct="0">
      <a:spcBef>
        <a:spcPct val="0"/>
      </a:spcBef>
      <a:spcAft>
        <a:spcPct val="0"/>
      </a:spcAft>
      <a:defRPr kern="1200">
        <a:solidFill>
          <a:schemeClr val="tx1"/>
        </a:solidFill>
        <a:latin typeface="Calibri" pitchFamily="34" charset="0"/>
        <a:ea typeface="+mn-ea"/>
        <a:cs typeface="Arial" charset="0"/>
      </a:defRPr>
    </a:lvl4pPr>
    <a:lvl5pPr marL="1828800" algn="l" rtl="0" eaLnBrk="0" fontAlgn="base" hangingPunct="0">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xmlns="">
        <p15:guide id="1" orient="horz" pos="3022">
          <p15:clr>
            <a:srgbClr val="A4A3A4"/>
          </p15:clr>
        </p15:guide>
        <p15:guide id="2" orient="horz" pos="618">
          <p15:clr>
            <a:srgbClr val="A4A3A4"/>
          </p15:clr>
        </p15:guide>
        <p15:guide id="3" orient="horz" pos="4065">
          <p15:clr>
            <a:srgbClr val="A4A3A4"/>
          </p15:clr>
        </p15:guide>
        <p15:guide id="4" orient="horz" pos="3430">
          <p15:clr>
            <a:srgbClr val="A4A3A4"/>
          </p15:clr>
        </p15:guide>
        <p15:guide id="5" orient="horz" userDrawn="1">
          <p15:clr>
            <a:srgbClr val="A4A3A4"/>
          </p15:clr>
        </p15:guide>
        <p15:guide id="9" pos="793">
          <p15:clr>
            <a:srgbClr val="A4A3A4"/>
          </p15:clr>
        </p15:guide>
        <p15:guide id="10" pos="57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8AA37"/>
    <a:srgbClr val="4F8CB5"/>
    <a:srgbClr val="315A75"/>
    <a:srgbClr val="3398CC"/>
    <a:srgbClr val="346667"/>
    <a:srgbClr val="1B3163"/>
    <a:srgbClr val="001C54"/>
    <a:srgbClr val="253C88"/>
    <a:srgbClr val="2384C0"/>
    <a:srgbClr val="315A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13" autoAdjust="0"/>
    <p:restoredTop sz="96357" autoAdjust="0"/>
  </p:normalViewPr>
  <p:slideViewPr>
    <p:cSldViewPr showGuides="1">
      <p:cViewPr varScale="1">
        <p:scale>
          <a:sx n="73" d="100"/>
          <a:sy n="73" d="100"/>
        </p:scale>
        <p:origin x="-1158" y="-96"/>
      </p:cViewPr>
      <p:guideLst>
        <p:guide orient="horz" pos="3022"/>
        <p:guide orient="horz" pos="618"/>
        <p:guide orient="horz" pos="4065"/>
        <p:guide orient="horz" pos="3430"/>
        <p:guide orient="horz"/>
        <p:guide pos="793"/>
        <p:guide pos="576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cs typeface="Arial" charset="0"/>
              </a:defRPr>
            </a:lvl1pPr>
          </a:lstStyle>
          <a:p>
            <a:pPr>
              <a:defRPr/>
            </a:pPr>
            <a:endParaRPr lang="en-PH" alt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cs typeface="Arial" charset="0"/>
              </a:defRPr>
            </a:lvl1pPr>
          </a:lstStyle>
          <a:p>
            <a:pPr>
              <a:defRPr/>
            </a:pPr>
            <a:fld id="{769B6999-3394-44CF-8F97-70A985E924E7}" type="datetimeFigureOut">
              <a:rPr lang="en-PH" altLang="en-US"/>
              <a:pPr>
                <a:defRPr/>
              </a:pPr>
              <a:t>02/04/2019</a:t>
            </a:fld>
            <a:endParaRPr lang="en-PH"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PH"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PH"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cs typeface="Arial" charset="0"/>
              </a:defRPr>
            </a:lvl1pPr>
          </a:lstStyle>
          <a:p>
            <a:pPr>
              <a:defRPr/>
            </a:pPr>
            <a:endParaRPr lang="en-PH" alt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cs typeface="Arial" charset="0"/>
              </a:defRPr>
            </a:lvl1pPr>
          </a:lstStyle>
          <a:p>
            <a:pPr>
              <a:defRPr/>
            </a:pPr>
            <a:fld id="{40189B38-87AB-431D-88EE-EB47DCC6C7B8}" type="slidenum">
              <a:rPr lang="en-PH" altLang="en-US"/>
              <a:pPr>
                <a:defRPr/>
              </a:pPr>
              <a:t>‹#›</a:t>
            </a:fld>
            <a:endParaRPr lang="en-PH" altLang="en-US"/>
          </a:p>
        </p:txBody>
      </p:sp>
    </p:spTree>
    <p:extLst>
      <p:ext uri="{BB962C8B-B14F-4D97-AF65-F5344CB8AC3E}">
        <p14:creationId xmlns:p14="http://schemas.microsoft.com/office/powerpoint/2010/main" val="13303439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5"/>
          </p:nvPr>
        </p:nvSpPr>
        <p:spPr/>
        <p:txBody>
          <a:bodyPr/>
          <a:lstStyle/>
          <a:p>
            <a:pPr>
              <a:defRPr/>
            </a:pPr>
            <a:fld id="{40189B38-87AB-431D-88EE-EB47DCC6C7B8}" type="slidenum">
              <a:rPr lang="en-PH" altLang="en-US" smtClean="0"/>
              <a:pPr>
                <a:defRPr/>
              </a:pPr>
              <a:t>1</a:t>
            </a:fld>
            <a:endParaRPr lang="en-PH" altLang="en-US"/>
          </a:p>
        </p:txBody>
      </p:sp>
    </p:spTree>
    <p:extLst>
      <p:ext uri="{BB962C8B-B14F-4D97-AF65-F5344CB8AC3E}">
        <p14:creationId xmlns:p14="http://schemas.microsoft.com/office/powerpoint/2010/main" val="5004443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PH" b="1"/>
              <a:t>What is  a</a:t>
            </a:r>
            <a:r>
              <a:rPr lang="en-PH" b="1" baseline="0"/>
              <a:t> map?</a:t>
            </a:r>
            <a:endParaRPr lang="en-US" b="1"/>
          </a:p>
        </p:txBody>
      </p:sp>
      <p:sp>
        <p:nvSpPr>
          <p:cNvPr id="4" name="Slide Number Placeholder 3"/>
          <p:cNvSpPr>
            <a:spLocks noGrp="1"/>
          </p:cNvSpPr>
          <p:nvPr>
            <p:ph type="sldNum" sz="quarter" idx="10"/>
          </p:nvPr>
        </p:nvSpPr>
        <p:spPr/>
        <p:txBody>
          <a:bodyPr/>
          <a:lstStyle/>
          <a:p>
            <a:pPr>
              <a:defRPr/>
            </a:pPr>
            <a:fld id="{40189B38-87AB-431D-88EE-EB47DCC6C7B8}" type="slidenum">
              <a:rPr lang="en-PH" altLang="en-US" smtClean="0"/>
              <a:pPr>
                <a:defRPr/>
              </a:pPr>
              <a:t>2</a:t>
            </a:fld>
            <a:endParaRPr lang="en-PH" altLang="en-US"/>
          </a:p>
        </p:txBody>
      </p:sp>
    </p:spTree>
    <p:extLst>
      <p:ext uri="{BB962C8B-B14F-4D97-AF65-F5344CB8AC3E}">
        <p14:creationId xmlns:p14="http://schemas.microsoft.com/office/powerpoint/2010/main" val="42112920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PH" b="1"/>
              <a:t>What is  a</a:t>
            </a:r>
            <a:r>
              <a:rPr lang="en-PH" b="1" baseline="0"/>
              <a:t> map?</a:t>
            </a:r>
            <a:endParaRPr lang="en-US" b="1"/>
          </a:p>
        </p:txBody>
      </p:sp>
      <p:sp>
        <p:nvSpPr>
          <p:cNvPr id="4" name="Slide Number Placeholder 3"/>
          <p:cNvSpPr>
            <a:spLocks noGrp="1"/>
          </p:cNvSpPr>
          <p:nvPr>
            <p:ph type="sldNum" sz="quarter" idx="10"/>
          </p:nvPr>
        </p:nvSpPr>
        <p:spPr/>
        <p:txBody>
          <a:bodyPr/>
          <a:lstStyle/>
          <a:p>
            <a:pPr>
              <a:defRPr/>
            </a:pPr>
            <a:fld id="{40189B38-87AB-431D-88EE-EB47DCC6C7B8}" type="slidenum">
              <a:rPr lang="en-PH" altLang="en-US" smtClean="0"/>
              <a:pPr>
                <a:defRPr/>
              </a:pPr>
              <a:t>3</a:t>
            </a:fld>
            <a:endParaRPr lang="en-PH" altLang="en-US"/>
          </a:p>
        </p:txBody>
      </p:sp>
    </p:spTree>
    <p:extLst>
      <p:ext uri="{BB962C8B-B14F-4D97-AF65-F5344CB8AC3E}">
        <p14:creationId xmlns:p14="http://schemas.microsoft.com/office/powerpoint/2010/main" val="27143852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PH" b="1" dirty="0"/>
              <a:t>What is  a</a:t>
            </a:r>
            <a:r>
              <a:rPr lang="en-PH" b="1" baseline="0" dirty="0"/>
              <a:t> map?</a:t>
            </a:r>
            <a:endParaRPr lang="en-US" b="1" dirty="0"/>
          </a:p>
        </p:txBody>
      </p:sp>
      <p:sp>
        <p:nvSpPr>
          <p:cNvPr id="4" name="Slide Number Placeholder 3"/>
          <p:cNvSpPr>
            <a:spLocks noGrp="1"/>
          </p:cNvSpPr>
          <p:nvPr>
            <p:ph type="sldNum" sz="quarter" idx="10"/>
          </p:nvPr>
        </p:nvSpPr>
        <p:spPr/>
        <p:txBody>
          <a:bodyPr/>
          <a:lstStyle/>
          <a:p>
            <a:pPr>
              <a:defRPr/>
            </a:pPr>
            <a:fld id="{40189B38-87AB-431D-88EE-EB47DCC6C7B8}" type="slidenum">
              <a:rPr lang="en-PH" altLang="en-US" smtClean="0"/>
              <a:pPr>
                <a:defRPr/>
              </a:pPr>
              <a:t>4</a:t>
            </a:fld>
            <a:endParaRPr lang="en-PH" altLang="en-US"/>
          </a:p>
        </p:txBody>
      </p:sp>
    </p:spTree>
    <p:extLst>
      <p:ext uri="{BB962C8B-B14F-4D97-AF65-F5344CB8AC3E}">
        <p14:creationId xmlns:p14="http://schemas.microsoft.com/office/powerpoint/2010/main" val="302442095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tiff"/><Relationship Id="rId5" Type="http://schemas.openxmlformats.org/officeDocument/2006/relationships/image" Target="../media/image4.jp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7" name="Rectangle 6"/>
          <p:cNvSpPr/>
          <p:nvPr userDrawn="1"/>
        </p:nvSpPr>
        <p:spPr bwMode="auto">
          <a:xfrm>
            <a:off x="0" y="981075"/>
            <a:ext cx="9144000" cy="3816350"/>
          </a:xfrm>
          <a:prstGeom prst="rect">
            <a:avLst/>
          </a:prstGeom>
          <a:solidFill>
            <a:srgbClr val="4F8CB5"/>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ltLang="en-US">
              <a:solidFill>
                <a:srgbClr val="FFFFFF"/>
              </a:solidFill>
              <a:cs typeface="Arial" charset="0"/>
            </a:endParaRPr>
          </a:p>
        </p:txBody>
      </p:sp>
      <p:sp>
        <p:nvSpPr>
          <p:cNvPr id="13" name="Rectangle 12"/>
          <p:cNvSpPr/>
          <p:nvPr userDrawn="1"/>
        </p:nvSpPr>
        <p:spPr bwMode="auto">
          <a:xfrm>
            <a:off x="0" y="0"/>
            <a:ext cx="9144000" cy="981075"/>
          </a:xfrm>
          <a:prstGeom prst="rect">
            <a:avLst/>
          </a:prstGeom>
          <a:solidFill>
            <a:srgbClr val="001C54"/>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ltLang="en-US">
              <a:solidFill>
                <a:srgbClr val="FFFFFF"/>
              </a:solidFill>
              <a:cs typeface="Arial" charset="0"/>
            </a:endParaRPr>
          </a:p>
        </p:txBody>
      </p:sp>
      <p:sp>
        <p:nvSpPr>
          <p:cNvPr id="14" name="TextBox 4"/>
          <p:cNvSpPr txBox="1">
            <a:spLocks noChangeArrowheads="1"/>
          </p:cNvSpPr>
          <p:nvPr userDrawn="1"/>
        </p:nvSpPr>
        <p:spPr bwMode="auto">
          <a:xfrm>
            <a:off x="319336" y="116632"/>
            <a:ext cx="8573144" cy="707886"/>
          </a:xfrm>
          <a:prstGeom prst="rect">
            <a:avLst/>
          </a:prstGeom>
          <a:noFill/>
          <a:ln w="9525">
            <a:noFill/>
            <a:miter lim="800000"/>
            <a:headEnd/>
            <a:tailEnd/>
          </a:ln>
        </p:spPr>
        <p:txBody>
          <a:bodyPr wrap="square">
            <a:spAutoFit/>
          </a:bodyPr>
          <a:lstStyle/>
          <a:p>
            <a:r>
              <a:rPr lang="en-US" sz="2000" b="1">
                <a:solidFill>
                  <a:schemeClr val="bg1"/>
                </a:solidFill>
                <a:latin typeface="+mn-lt"/>
              </a:rPr>
              <a:t>INTRODUCTION TO GEOSPATIAL DATA MANAGEMENT AND TECHNOLOGIES </a:t>
            </a:r>
          </a:p>
          <a:p>
            <a:r>
              <a:rPr lang="en-US" sz="2000" b="1">
                <a:solidFill>
                  <a:schemeClr val="bg1"/>
                </a:solidFill>
                <a:latin typeface="+mn-lt"/>
              </a:rPr>
              <a:t>FOR MALARIA PROGRAMS</a:t>
            </a:r>
          </a:p>
        </p:txBody>
      </p:sp>
      <p:sp>
        <p:nvSpPr>
          <p:cNvPr id="15" name="TextBox 6"/>
          <p:cNvSpPr txBox="1">
            <a:spLocks noChangeArrowheads="1"/>
          </p:cNvSpPr>
          <p:nvPr userDrawn="1"/>
        </p:nvSpPr>
        <p:spPr bwMode="auto">
          <a:xfrm>
            <a:off x="547056" y="1340768"/>
            <a:ext cx="804386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a:r>
              <a:rPr lang="en-US" altLang="en-US" sz="2000">
                <a:solidFill>
                  <a:schemeClr val="bg1"/>
                </a:solidFill>
                <a:latin typeface="+mn-lt"/>
                <a:ea typeface="Century Gothic" charset="0"/>
                <a:cs typeface="Century Gothic" charset="0"/>
              </a:rPr>
              <a:t> </a:t>
            </a:r>
            <a:endParaRPr lang="en-US" altLang="en-US" sz="2000" dirty="0">
              <a:solidFill>
                <a:schemeClr val="bg1"/>
              </a:solidFill>
              <a:latin typeface="+mn-lt"/>
              <a:ea typeface="Century Gothic" charset="0"/>
              <a:cs typeface="Century Gothic" charset="0"/>
            </a:endParaRPr>
          </a:p>
        </p:txBody>
      </p:sp>
      <p:grpSp>
        <p:nvGrpSpPr>
          <p:cNvPr id="19" name="Group 18">
            <a:extLst>
              <a:ext uri="{FF2B5EF4-FFF2-40B4-BE49-F238E27FC236}">
                <a16:creationId xmlns:a16="http://schemas.microsoft.com/office/drawing/2014/main" xmlns="" id="{0AFA5F67-739E-4699-B75A-FCE05A8FA5A1}"/>
              </a:ext>
            </a:extLst>
          </p:cNvPr>
          <p:cNvGrpSpPr/>
          <p:nvPr userDrawn="1"/>
        </p:nvGrpSpPr>
        <p:grpSpPr>
          <a:xfrm>
            <a:off x="1711957" y="4815300"/>
            <a:ext cx="5714485" cy="1861426"/>
            <a:chOff x="1691680" y="4815300"/>
            <a:chExt cx="5714485" cy="1861426"/>
          </a:xfrm>
        </p:grpSpPr>
        <p:pic>
          <p:nvPicPr>
            <p:cNvPr id="20" name="Picture 2" descr="D:\GAIA-GEOSYSTEMS\DROPBOX\Dropbox (Personal)\HEALTH_GEOLAB\ADVOCACY\LOGOS\LSHTM_Logo_Black.jpg">
              <a:extLst>
                <a:ext uri="{FF2B5EF4-FFF2-40B4-BE49-F238E27FC236}">
                  <a16:creationId xmlns:a16="http://schemas.microsoft.com/office/drawing/2014/main" xmlns="" id="{FAF1F9CF-B431-4B71-96DC-B362FAB2DF5E}"/>
                </a:ext>
              </a:extLst>
            </p:cNvPr>
            <p:cNvPicPr>
              <a:picLocks noChangeAspect="1" noChangeArrowheads="1"/>
            </p:cNvPicPr>
            <p:nvPr/>
          </p:nvPicPr>
          <p:blipFill>
            <a:blip r:embed="rId2" cstate="print"/>
            <a:srcRect/>
            <a:stretch>
              <a:fillRect/>
            </a:stretch>
          </p:blipFill>
          <p:spPr bwMode="auto">
            <a:xfrm>
              <a:off x="1691680" y="5020799"/>
              <a:ext cx="1512168" cy="726338"/>
            </a:xfrm>
            <a:prstGeom prst="rect">
              <a:avLst/>
            </a:prstGeom>
            <a:noFill/>
          </p:spPr>
        </p:pic>
        <p:pic>
          <p:nvPicPr>
            <p:cNvPr id="21" name="Picture 20" descr="D:\GAIA-GEOSYSTEMS\DROPBOX\Dropbox (Personal)\HEALTH_GEOLAB\ADVOCACY\LOGO\Logo_HGLC_051117.jpg">
              <a:extLst>
                <a:ext uri="{FF2B5EF4-FFF2-40B4-BE49-F238E27FC236}">
                  <a16:creationId xmlns:a16="http://schemas.microsoft.com/office/drawing/2014/main" xmlns="" id="{FF58F578-AECE-47CC-A7F6-93A7E791462B}"/>
                </a:ext>
              </a:extLst>
            </p:cNvPr>
            <p:cNvPicPr>
              <a:picLocks noChangeAspect="1" noChangeArrowheads="1"/>
            </p:cNvPicPr>
            <p:nvPr userDrawn="1"/>
          </p:nvPicPr>
          <p:blipFill>
            <a:blip r:embed="rId3" cstate="print"/>
            <a:srcRect/>
            <a:stretch>
              <a:fillRect/>
            </a:stretch>
          </p:blipFill>
          <p:spPr bwMode="auto">
            <a:xfrm>
              <a:off x="3320479" y="4903216"/>
              <a:ext cx="2645526" cy="961504"/>
            </a:xfrm>
            <a:prstGeom prst="rect">
              <a:avLst/>
            </a:prstGeom>
            <a:ln>
              <a:noFill/>
            </a:ln>
            <a:effectLst/>
          </p:spPr>
        </p:pic>
        <p:pic>
          <p:nvPicPr>
            <p:cNvPr id="22" name="image4.png">
              <a:extLst>
                <a:ext uri="{FF2B5EF4-FFF2-40B4-BE49-F238E27FC236}">
                  <a16:creationId xmlns:a16="http://schemas.microsoft.com/office/drawing/2014/main" xmlns="" id="{D6FF6E9B-9656-4DB5-9C3A-FDC8FC682714}"/>
                </a:ext>
              </a:extLst>
            </p:cNvPr>
            <p:cNvPicPr/>
            <p:nvPr userDrawn="1"/>
          </p:nvPicPr>
          <p:blipFill>
            <a:blip r:embed="rId4"/>
            <a:srcRect/>
            <a:stretch>
              <a:fillRect/>
            </a:stretch>
          </p:blipFill>
          <p:spPr>
            <a:xfrm>
              <a:off x="2987824" y="5850878"/>
              <a:ext cx="864096" cy="825848"/>
            </a:xfrm>
            <a:prstGeom prst="rect">
              <a:avLst/>
            </a:prstGeom>
            <a:ln/>
          </p:spPr>
        </p:pic>
        <p:pic>
          <p:nvPicPr>
            <p:cNvPr id="23" name="image3.jpg">
              <a:extLst>
                <a:ext uri="{FF2B5EF4-FFF2-40B4-BE49-F238E27FC236}">
                  <a16:creationId xmlns:a16="http://schemas.microsoft.com/office/drawing/2014/main" xmlns="" id="{052F6B5A-7C29-44A4-AB9D-F9AE0C665DD1}"/>
                </a:ext>
              </a:extLst>
            </p:cNvPr>
            <p:cNvPicPr/>
            <p:nvPr userDrawn="1"/>
          </p:nvPicPr>
          <p:blipFill>
            <a:blip r:embed="rId5"/>
            <a:srcRect/>
            <a:stretch>
              <a:fillRect/>
            </a:stretch>
          </p:blipFill>
          <p:spPr>
            <a:xfrm>
              <a:off x="5966005" y="4815300"/>
              <a:ext cx="1440160" cy="1080120"/>
            </a:xfrm>
            <a:prstGeom prst="rect">
              <a:avLst/>
            </a:prstGeom>
            <a:ln/>
          </p:spPr>
        </p:pic>
      </p:grpSp>
      <p:pic>
        <p:nvPicPr>
          <p:cNvPr id="24" name="Picture 2" descr="C:\Users\Izay Pantanilla\Downloads\MORU_FS_CMYK.tif">
            <a:extLst>
              <a:ext uri="{FF2B5EF4-FFF2-40B4-BE49-F238E27FC236}">
                <a16:creationId xmlns:a16="http://schemas.microsoft.com/office/drawing/2014/main" xmlns="" id="{AE71C6EE-5359-42EB-A39E-4149C7F50226}"/>
              </a:ext>
            </a:extLst>
          </p:cNvPr>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3995936" y="5926120"/>
            <a:ext cx="2045386" cy="68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1238038"/>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0"/>
            <a:ext cx="2057400" cy="365125"/>
          </a:xfrm>
          <a:prstGeom prst="rect">
            <a:avLst/>
          </a:prstGeom>
        </p:spPr>
        <p:txBody>
          <a:bodyPr/>
          <a:lstStyle>
            <a:lvl1pPr>
              <a:defRPr/>
            </a:lvl1pPr>
          </a:lstStyle>
          <a:p>
            <a:pPr>
              <a:defRPr/>
            </a:pPr>
            <a:fld id="{4F9611F8-A1D8-411B-BA9E-5C4852D05D7B}" type="datetime1">
              <a:rPr lang="en-GB" altLang="en-US"/>
              <a:pPr>
                <a:defRPr/>
              </a:pPr>
              <a:t>02/04/2019</a:t>
            </a:fld>
            <a:endParaRPr lang="en-GB" altLang="en-US"/>
          </a:p>
        </p:txBody>
      </p:sp>
      <p:sp>
        <p:nvSpPr>
          <p:cNvPr id="5" name="Footer Placeholder 4"/>
          <p:cNvSpPr>
            <a:spLocks noGrp="1"/>
          </p:cNvSpPr>
          <p:nvPr>
            <p:ph type="ftr" sz="quarter" idx="11"/>
          </p:nvPr>
        </p:nvSpPr>
        <p:spPr>
          <a:xfrm>
            <a:off x="3275856" y="4797425"/>
            <a:ext cx="3086100" cy="365125"/>
          </a:xfrm>
          <a:prstGeom prst="rect">
            <a:avLst/>
          </a:prstGeom>
        </p:spPr>
        <p:txBody>
          <a:bodyPr/>
          <a:lstStyle>
            <a:lvl1pPr>
              <a:defRPr/>
            </a:lvl1pPr>
          </a:lstStyle>
          <a:p>
            <a:pPr>
              <a:defRPr/>
            </a:pPr>
            <a:endParaRPr lang="en-GB" altLang="en-US"/>
          </a:p>
        </p:txBody>
      </p:sp>
      <p:sp>
        <p:nvSpPr>
          <p:cNvPr id="6" name="Slide Number Placeholder 5"/>
          <p:cNvSpPr>
            <a:spLocks noGrp="1"/>
          </p:cNvSpPr>
          <p:nvPr>
            <p:ph type="sldNum" sz="quarter" idx="12"/>
          </p:nvPr>
        </p:nvSpPr>
        <p:spPr/>
        <p:txBody>
          <a:bodyPr/>
          <a:lstStyle>
            <a:lvl1pPr>
              <a:defRPr/>
            </a:lvl1pPr>
          </a:lstStyle>
          <a:p>
            <a:pPr>
              <a:defRPr/>
            </a:pPr>
            <a:fld id="{4C0787E6-366B-4506-9337-18DC725D07E7}" type="slidenum">
              <a:rPr lang="en-GB" altLang="en-US"/>
              <a:pPr>
                <a:defRPr/>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fr-CH"/>
          </a:p>
        </p:txBody>
      </p:sp>
      <p:sp>
        <p:nvSpPr>
          <p:cNvPr id="3" name="Content Placeholder 2"/>
          <p:cNvSpPr>
            <a:spLocks noGrp="1"/>
          </p:cNvSpPr>
          <p:nvPr>
            <p:ph sz="half" idx="1"/>
          </p:nvPr>
        </p:nvSpPr>
        <p:spPr>
          <a:xfrm>
            <a:off x="457200" y="1600200"/>
            <a:ext cx="4038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4" name="Content Placeholder 3"/>
          <p:cNvSpPr>
            <a:spLocks noGrp="1"/>
          </p:cNvSpPr>
          <p:nvPr>
            <p:ph sz="quarter" idx="2"/>
          </p:nvPr>
        </p:nvSpPr>
        <p:spPr>
          <a:xfrm>
            <a:off x="4648200" y="1600200"/>
            <a:ext cx="4038600" cy="21859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5" name="Content Placeholder 4"/>
          <p:cNvSpPr>
            <a:spLocks noGrp="1"/>
          </p:cNvSpPr>
          <p:nvPr>
            <p:ph sz="quarter" idx="3"/>
          </p:nvPr>
        </p:nvSpPr>
        <p:spPr>
          <a:xfrm>
            <a:off x="4648200" y="3938588"/>
            <a:ext cx="4038600" cy="218757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Rectangle 8"/>
          <p:cNvSpPr/>
          <p:nvPr userDrawn="1"/>
        </p:nvSpPr>
        <p:spPr bwMode="auto">
          <a:xfrm>
            <a:off x="0" y="0"/>
            <a:ext cx="9144000" cy="981075"/>
          </a:xfrm>
          <a:prstGeom prst="rect">
            <a:avLst/>
          </a:prstGeom>
          <a:solidFill>
            <a:srgbClr val="4F8CB5"/>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ltLang="en-US">
              <a:solidFill>
                <a:srgbClr val="FFFFFF"/>
              </a:solidFill>
              <a:cs typeface="Arial" charset="0"/>
            </a:endParaRPr>
          </a:p>
        </p:txBody>
      </p:sp>
      <p:sp>
        <p:nvSpPr>
          <p:cNvPr id="10" name="Slide Number Placeholder 3"/>
          <p:cNvSpPr>
            <a:spLocks noGrp="1"/>
          </p:cNvSpPr>
          <p:nvPr>
            <p:ph type="sldNum" sz="quarter" idx="12"/>
          </p:nvPr>
        </p:nvSpPr>
        <p:spPr bwMode="auto">
          <a:xfrm>
            <a:off x="7086600" y="6453188"/>
            <a:ext cx="2057400" cy="365125"/>
          </a:xfrm>
          <a:noFill/>
          <a:ln>
            <a:miter lim="800000"/>
            <a:headEnd/>
            <a:tailEnd/>
          </a:ln>
        </p:spPr>
        <p:txBody>
          <a:bodyPr/>
          <a:lstStyle/>
          <a:p>
            <a:fld id="{1F1CFA5E-D7BE-45A1-BD59-8EBEFF519CD8}" type="slidenum">
              <a:rPr lang="en-GB" altLang="en-US" smtClean="0">
                <a:solidFill>
                  <a:schemeClr val="tx1"/>
                </a:solidFill>
              </a:rPr>
              <a:pPr/>
              <a:t>‹#›</a:t>
            </a:fld>
            <a:endParaRPr lang="en-GB" altLang="en-US">
              <a:solidFill>
                <a:schemeClr val="tx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a:xfrm>
            <a:off x="628650" y="6356350"/>
            <a:ext cx="2057400" cy="365125"/>
          </a:xfrm>
          <a:prstGeom prst="rect">
            <a:avLst/>
          </a:prstGeom>
        </p:spPr>
        <p:txBody>
          <a:bodyPr/>
          <a:lstStyle>
            <a:lvl1pPr>
              <a:defRPr/>
            </a:lvl1pPr>
          </a:lstStyle>
          <a:p>
            <a:pPr>
              <a:defRPr/>
            </a:pPr>
            <a:fld id="{965AA824-617E-4130-BCBE-CB5F4C3745C0}" type="datetime1">
              <a:rPr lang="en-GB" altLang="en-US"/>
              <a:pPr>
                <a:defRPr/>
              </a:pPr>
              <a:t>02/04/2019</a:t>
            </a:fld>
            <a:endParaRPr lang="en-GB" altLang="en-US"/>
          </a:p>
        </p:txBody>
      </p:sp>
      <p:sp>
        <p:nvSpPr>
          <p:cNvPr id="6" name="Footer Placeholder 4"/>
          <p:cNvSpPr>
            <a:spLocks noGrp="1"/>
          </p:cNvSpPr>
          <p:nvPr>
            <p:ph type="ftr" sz="quarter" idx="11"/>
          </p:nvPr>
        </p:nvSpPr>
        <p:spPr>
          <a:xfrm>
            <a:off x="3275856" y="4797425"/>
            <a:ext cx="3086100" cy="365125"/>
          </a:xfrm>
          <a:prstGeom prst="rect">
            <a:avLst/>
          </a:prstGeom>
        </p:spPr>
        <p:txBody>
          <a:bodyPr/>
          <a:lstStyle>
            <a:lvl1pPr>
              <a:defRPr/>
            </a:lvl1pPr>
          </a:lstStyle>
          <a:p>
            <a:pPr>
              <a:defRPr/>
            </a:pPr>
            <a:endParaRPr lang="en-GB" altLang="en-US"/>
          </a:p>
        </p:txBody>
      </p:sp>
      <p:sp>
        <p:nvSpPr>
          <p:cNvPr id="7" name="Slide Number Placeholder 5"/>
          <p:cNvSpPr>
            <a:spLocks noGrp="1"/>
          </p:cNvSpPr>
          <p:nvPr>
            <p:ph type="sldNum" sz="quarter" idx="12"/>
          </p:nvPr>
        </p:nvSpPr>
        <p:spPr/>
        <p:txBody>
          <a:bodyPr/>
          <a:lstStyle>
            <a:lvl1pPr>
              <a:defRPr/>
            </a:lvl1pPr>
          </a:lstStyle>
          <a:p>
            <a:pPr>
              <a:defRPr/>
            </a:pPr>
            <a:fld id="{2E1C5A72-0C49-4A36-9BEC-E859308CD92D}" type="slidenum">
              <a:rPr lang="en-GB" altLang="en-US"/>
              <a:pPr>
                <a:defRPr/>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a:xfrm>
            <a:off x="628650" y="6356350"/>
            <a:ext cx="2057400" cy="365125"/>
          </a:xfrm>
          <a:prstGeom prst="rect">
            <a:avLst/>
          </a:prstGeom>
        </p:spPr>
        <p:txBody>
          <a:bodyPr/>
          <a:lstStyle>
            <a:lvl1pPr>
              <a:defRPr/>
            </a:lvl1pPr>
          </a:lstStyle>
          <a:p>
            <a:pPr>
              <a:defRPr/>
            </a:pPr>
            <a:fld id="{324803F7-177B-4147-92C4-4ACCAE866C46}" type="datetime1">
              <a:rPr lang="en-GB" altLang="en-US"/>
              <a:pPr>
                <a:defRPr/>
              </a:pPr>
              <a:t>02/04/2019</a:t>
            </a:fld>
            <a:endParaRPr lang="en-GB" altLang="en-US"/>
          </a:p>
        </p:txBody>
      </p:sp>
      <p:sp>
        <p:nvSpPr>
          <p:cNvPr id="8" name="Footer Placeholder 4"/>
          <p:cNvSpPr>
            <a:spLocks noGrp="1"/>
          </p:cNvSpPr>
          <p:nvPr>
            <p:ph type="ftr" sz="quarter" idx="11"/>
          </p:nvPr>
        </p:nvSpPr>
        <p:spPr>
          <a:xfrm>
            <a:off x="3275856" y="4797425"/>
            <a:ext cx="3086100" cy="365125"/>
          </a:xfrm>
          <a:prstGeom prst="rect">
            <a:avLst/>
          </a:prstGeom>
        </p:spPr>
        <p:txBody>
          <a:bodyPr/>
          <a:lstStyle>
            <a:lvl1pPr>
              <a:defRPr/>
            </a:lvl1pPr>
          </a:lstStyle>
          <a:p>
            <a:pPr>
              <a:defRPr/>
            </a:pPr>
            <a:endParaRPr lang="en-GB" altLang="en-US"/>
          </a:p>
        </p:txBody>
      </p:sp>
      <p:sp>
        <p:nvSpPr>
          <p:cNvPr id="9" name="Slide Number Placeholder 5"/>
          <p:cNvSpPr>
            <a:spLocks noGrp="1"/>
          </p:cNvSpPr>
          <p:nvPr>
            <p:ph type="sldNum" sz="quarter" idx="12"/>
          </p:nvPr>
        </p:nvSpPr>
        <p:spPr/>
        <p:txBody>
          <a:bodyPr/>
          <a:lstStyle>
            <a:lvl1pPr>
              <a:defRPr/>
            </a:lvl1pPr>
          </a:lstStyle>
          <a:p>
            <a:pPr>
              <a:defRPr/>
            </a:pPr>
            <a:fld id="{88D375C9-5D4F-414A-97D3-C0A057E90B5F}" type="slidenum">
              <a:rPr lang="en-GB" altLang="en-US"/>
              <a:pPr>
                <a:defRPr/>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0"/>
            <a:ext cx="2057400" cy="365125"/>
          </a:xfrm>
          <a:prstGeom prst="rect">
            <a:avLst/>
          </a:prstGeom>
        </p:spPr>
        <p:txBody>
          <a:bodyPr/>
          <a:lstStyle>
            <a:lvl1pPr>
              <a:defRPr/>
            </a:lvl1pPr>
          </a:lstStyle>
          <a:p>
            <a:pPr>
              <a:defRPr/>
            </a:pPr>
            <a:fld id="{8390E863-7868-429E-ADE6-3C1F5AEBE34B}" type="datetime1">
              <a:rPr lang="en-GB" altLang="en-US"/>
              <a:pPr>
                <a:defRPr/>
              </a:pPr>
              <a:t>02/04/2019</a:t>
            </a:fld>
            <a:endParaRPr lang="en-GB" altLang="en-US"/>
          </a:p>
        </p:txBody>
      </p:sp>
      <p:sp>
        <p:nvSpPr>
          <p:cNvPr id="4" name="Footer Placeholder 3"/>
          <p:cNvSpPr>
            <a:spLocks noGrp="1"/>
          </p:cNvSpPr>
          <p:nvPr>
            <p:ph type="ftr" sz="quarter" idx="11"/>
          </p:nvPr>
        </p:nvSpPr>
        <p:spPr>
          <a:xfrm>
            <a:off x="3275856" y="4797425"/>
            <a:ext cx="3086100" cy="365125"/>
          </a:xfrm>
          <a:prstGeom prst="rect">
            <a:avLst/>
          </a:prstGeom>
        </p:spPr>
        <p:txBody>
          <a:bodyPr/>
          <a:lstStyle>
            <a:lvl1pPr>
              <a:defRPr/>
            </a:lvl1pPr>
          </a:lstStyle>
          <a:p>
            <a:pPr>
              <a:defRPr/>
            </a:pPr>
            <a:endParaRPr lang="en-US" altLang="en-US"/>
          </a:p>
        </p:txBody>
      </p:sp>
      <p:sp>
        <p:nvSpPr>
          <p:cNvPr id="5" name="Slide Number Placeholder 4"/>
          <p:cNvSpPr>
            <a:spLocks noGrp="1"/>
          </p:cNvSpPr>
          <p:nvPr>
            <p:ph type="sldNum" sz="quarter" idx="12"/>
          </p:nvPr>
        </p:nvSpPr>
        <p:spPr/>
        <p:txBody>
          <a:bodyPr/>
          <a:lstStyle>
            <a:lvl1pPr>
              <a:defRPr/>
            </a:lvl1pPr>
          </a:lstStyle>
          <a:p>
            <a:pPr>
              <a:defRPr/>
            </a:pPr>
            <a:fld id="{292DDD1E-DF06-49C3-A8E9-3A92C7FD62B2}" type="slidenum">
              <a:rPr lang="en-GB" altLang="en-US"/>
              <a:pPr>
                <a:defRPr/>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0"/>
            <a:ext cx="2057400" cy="365125"/>
          </a:xfrm>
          <a:prstGeom prst="rect">
            <a:avLst/>
          </a:prstGeom>
        </p:spPr>
        <p:txBody>
          <a:bodyPr/>
          <a:lstStyle>
            <a:lvl1pPr>
              <a:defRPr/>
            </a:lvl1pPr>
          </a:lstStyle>
          <a:p>
            <a:pPr>
              <a:defRPr/>
            </a:pPr>
            <a:fld id="{89CC089F-5A79-4EC3-9BA3-C0873C9777E6}" type="datetime1">
              <a:rPr lang="en-GB" altLang="en-US"/>
              <a:pPr>
                <a:defRPr/>
              </a:pPr>
              <a:t>02/04/2019</a:t>
            </a:fld>
            <a:endParaRPr lang="en-GB" altLang="en-US"/>
          </a:p>
        </p:txBody>
      </p:sp>
      <p:sp>
        <p:nvSpPr>
          <p:cNvPr id="3" name="Footer Placeholder 2"/>
          <p:cNvSpPr>
            <a:spLocks noGrp="1"/>
          </p:cNvSpPr>
          <p:nvPr>
            <p:ph type="ftr" sz="quarter" idx="11"/>
          </p:nvPr>
        </p:nvSpPr>
        <p:spPr>
          <a:xfrm>
            <a:off x="3275856" y="4797425"/>
            <a:ext cx="3086100" cy="365125"/>
          </a:xfrm>
          <a:prstGeom prst="rect">
            <a:avLst/>
          </a:prstGeom>
        </p:spPr>
        <p:txBody>
          <a:bodyPr/>
          <a:lstStyle>
            <a:lvl1pPr>
              <a:defRPr/>
            </a:lvl1pPr>
          </a:lstStyle>
          <a:p>
            <a:pPr>
              <a:defRPr/>
            </a:pPr>
            <a:endParaRPr lang="en-US" altLang="en-US"/>
          </a:p>
        </p:txBody>
      </p:sp>
      <p:sp>
        <p:nvSpPr>
          <p:cNvPr id="4" name="Slide Number Placeholder 3"/>
          <p:cNvSpPr>
            <a:spLocks noGrp="1"/>
          </p:cNvSpPr>
          <p:nvPr>
            <p:ph type="sldNum" sz="quarter" idx="12"/>
          </p:nvPr>
        </p:nvSpPr>
        <p:spPr/>
        <p:txBody>
          <a:bodyPr/>
          <a:lstStyle>
            <a:lvl1pPr>
              <a:defRPr/>
            </a:lvl1pPr>
          </a:lstStyle>
          <a:p>
            <a:pPr>
              <a:defRPr/>
            </a:pPr>
            <a:fld id="{667F16FC-F98C-4DE2-B866-A610A6845811}" type="slidenum">
              <a:rPr lang="en-GB" altLang="en-US"/>
              <a:pPr>
                <a:defRPr/>
              </a:pPr>
              <a:t>‹#›</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0"/>
            <a:ext cx="2057400" cy="365125"/>
          </a:xfrm>
          <a:prstGeom prst="rect">
            <a:avLst/>
          </a:prstGeom>
        </p:spPr>
        <p:txBody>
          <a:bodyPr/>
          <a:lstStyle>
            <a:lvl1pPr>
              <a:defRPr/>
            </a:lvl1pPr>
          </a:lstStyle>
          <a:p>
            <a:pPr>
              <a:defRPr/>
            </a:pPr>
            <a:fld id="{0952438E-748F-4703-B18B-B9486BE2BB71}" type="datetime1">
              <a:rPr lang="en-GB" altLang="en-US"/>
              <a:pPr>
                <a:defRPr/>
              </a:pPr>
              <a:t>02/04/2019</a:t>
            </a:fld>
            <a:endParaRPr lang="en-GB" altLang="en-US"/>
          </a:p>
        </p:txBody>
      </p:sp>
      <p:sp>
        <p:nvSpPr>
          <p:cNvPr id="6" name="Footer Placeholder 5"/>
          <p:cNvSpPr>
            <a:spLocks noGrp="1"/>
          </p:cNvSpPr>
          <p:nvPr>
            <p:ph type="ftr" sz="quarter" idx="11"/>
          </p:nvPr>
        </p:nvSpPr>
        <p:spPr>
          <a:xfrm>
            <a:off x="3275856" y="4797425"/>
            <a:ext cx="3086100" cy="365125"/>
          </a:xfrm>
          <a:prstGeom prst="rect">
            <a:avLst/>
          </a:prstGeom>
        </p:spPr>
        <p:txBody>
          <a:bodyPr/>
          <a:lstStyle>
            <a:lvl1pPr>
              <a:defRPr/>
            </a:lvl1pPr>
          </a:lstStyle>
          <a:p>
            <a:pPr>
              <a:defRPr/>
            </a:pPr>
            <a:endParaRPr lang="en-US" altLang="en-US"/>
          </a:p>
        </p:txBody>
      </p:sp>
      <p:sp>
        <p:nvSpPr>
          <p:cNvPr id="7" name="Slide Number Placeholder 6"/>
          <p:cNvSpPr>
            <a:spLocks noGrp="1"/>
          </p:cNvSpPr>
          <p:nvPr>
            <p:ph type="sldNum" sz="quarter" idx="12"/>
          </p:nvPr>
        </p:nvSpPr>
        <p:spPr/>
        <p:txBody>
          <a:bodyPr/>
          <a:lstStyle>
            <a:lvl1pPr>
              <a:defRPr/>
            </a:lvl1pPr>
          </a:lstStyle>
          <a:p>
            <a:pPr>
              <a:defRPr/>
            </a:pPr>
            <a:fld id="{23056065-FBFD-4591-9A24-E561AF3F8A8E}" type="slidenum">
              <a:rPr lang="en-GB" altLang="en-US"/>
              <a:pPr>
                <a:defRPr/>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a:xfrm>
            <a:off x="628650" y="6356350"/>
            <a:ext cx="2057400" cy="365125"/>
          </a:xfrm>
          <a:prstGeom prst="rect">
            <a:avLst/>
          </a:prstGeom>
        </p:spPr>
        <p:txBody>
          <a:bodyPr/>
          <a:lstStyle>
            <a:lvl1pPr>
              <a:defRPr/>
            </a:lvl1pPr>
          </a:lstStyle>
          <a:p>
            <a:pPr>
              <a:defRPr/>
            </a:pPr>
            <a:fld id="{01895D6E-B73B-4B7E-ABFC-8A088AD32B78}" type="datetime1">
              <a:rPr lang="en-GB" altLang="en-US"/>
              <a:pPr>
                <a:defRPr/>
              </a:pPr>
              <a:t>02/04/2019</a:t>
            </a:fld>
            <a:endParaRPr lang="en-GB" altLang="en-US"/>
          </a:p>
        </p:txBody>
      </p:sp>
      <p:sp>
        <p:nvSpPr>
          <p:cNvPr id="6" name="Footer Placeholder 4"/>
          <p:cNvSpPr>
            <a:spLocks noGrp="1"/>
          </p:cNvSpPr>
          <p:nvPr>
            <p:ph type="ftr" sz="quarter" idx="11"/>
          </p:nvPr>
        </p:nvSpPr>
        <p:spPr>
          <a:xfrm>
            <a:off x="3275856" y="4797425"/>
            <a:ext cx="3086100" cy="365125"/>
          </a:xfrm>
          <a:prstGeom prst="rect">
            <a:avLst/>
          </a:prstGeom>
        </p:spPr>
        <p:txBody>
          <a:bodyPr/>
          <a:lstStyle>
            <a:lvl1pPr>
              <a:defRPr/>
            </a:lvl1pPr>
          </a:lstStyle>
          <a:p>
            <a:pPr>
              <a:defRPr/>
            </a:pPr>
            <a:endParaRPr lang="en-GB" altLang="en-US"/>
          </a:p>
        </p:txBody>
      </p:sp>
      <p:sp>
        <p:nvSpPr>
          <p:cNvPr id="7" name="Slide Number Placeholder 5"/>
          <p:cNvSpPr>
            <a:spLocks noGrp="1"/>
          </p:cNvSpPr>
          <p:nvPr>
            <p:ph type="sldNum" sz="quarter" idx="12"/>
          </p:nvPr>
        </p:nvSpPr>
        <p:spPr/>
        <p:txBody>
          <a:bodyPr/>
          <a:lstStyle>
            <a:lvl1pPr>
              <a:defRPr/>
            </a:lvl1pPr>
          </a:lstStyle>
          <a:p>
            <a:pPr>
              <a:defRPr/>
            </a:pPr>
            <a:fld id="{36C634DB-9A3E-4C43-A0A4-114473BFEB68}" type="slidenum">
              <a:rPr lang="en-GB" altLang="en-US"/>
              <a:pPr>
                <a:defRPr/>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0"/>
            <a:ext cx="2057400" cy="365125"/>
          </a:xfrm>
          <a:prstGeom prst="rect">
            <a:avLst/>
          </a:prstGeom>
        </p:spPr>
        <p:txBody>
          <a:bodyPr/>
          <a:lstStyle>
            <a:lvl1pPr>
              <a:defRPr/>
            </a:lvl1pPr>
          </a:lstStyle>
          <a:p>
            <a:pPr>
              <a:defRPr/>
            </a:pPr>
            <a:fld id="{24656C28-E446-463E-892A-1E8EBD66F402}" type="datetime1">
              <a:rPr lang="en-GB" altLang="en-US"/>
              <a:pPr>
                <a:defRPr/>
              </a:pPr>
              <a:t>02/04/2019</a:t>
            </a:fld>
            <a:endParaRPr lang="en-GB" altLang="en-US"/>
          </a:p>
        </p:txBody>
      </p:sp>
      <p:sp>
        <p:nvSpPr>
          <p:cNvPr id="5" name="Footer Placeholder 4"/>
          <p:cNvSpPr>
            <a:spLocks noGrp="1"/>
          </p:cNvSpPr>
          <p:nvPr>
            <p:ph type="ftr" sz="quarter" idx="11"/>
          </p:nvPr>
        </p:nvSpPr>
        <p:spPr>
          <a:xfrm>
            <a:off x="3275856" y="4797425"/>
            <a:ext cx="3086100" cy="365125"/>
          </a:xfrm>
          <a:prstGeom prst="rect">
            <a:avLst/>
          </a:prstGeom>
        </p:spPr>
        <p:txBody>
          <a:bodyPr/>
          <a:lstStyle>
            <a:lvl1pPr>
              <a:defRPr/>
            </a:lvl1pPr>
          </a:lstStyle>
          <a:p>
            <a:pPr>
              <a:defRPr/>
            </a:pPr>
            <a:endParaRPr lang="en-GB" altLang="en-US"/>
          </a:p>
        </p:txBody>
      </p:sp>
      <p:sp>
        <p:nvSpPr>
          <p:cNvPr id="6" name="Slide Number Placeholder 5"/>
          <p:cNvSpPr>
            <a:spLocks noGrp="1"/>
          </p:cNvSpPr>
          <p:nvPr>
            <p:ph type="sldNum" sz="quarter" idx="12"/>
          </p:nvPr>
        </p:nvSpPr>
        <p:spPr/>
        <p:txBody>
          <a:bodyPr/>
          <a:lstStyle>
            <a:lvl1pPr>
              <a:defRPr/>
            </a:lvl1pPr>
          </a:lstStyle>
          <a:p>
            <a:pPr>
              <a:defRPr/>
            </a:pPr>
            <a:fld id="{B4024E89-52C6-47CD-B590-C8A4170E4EE8}" type="slidenum">
              <a:rPr lang="en-GB" altLang="en-US"/>
              <a:pPr>
                <a:defRPr/>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7041579" y="6472238"/>
            <a:ext cx="2057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charset="0"/>
              </a:defRPr>
            </a:lvl1pPr>
          </a:lstStyle>
          <a:p>
            <a:pPr>
              <a:defRPr/>
            </a:pPr>
            <a:fld id="{665C27BB-EC34-4711-8D50-B6E287C1995C}"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5347" r:id="rId1"/>
    <p:sldLayoutId id="2147485334" r:id="rId2"/>
    <p:sldLayoutId id="2147485335" r:id="rId3"/>
    <p:sldLayoutId id="2147485336" r:id="rId4"/>
    <p:sldLayoutId id="2147485341" r:id="rId5"/>
    <p:sldLayoutId id="2147485342" r:id="rId6"/>
    <p:sldLayoutId id="2147485343" r:id="rId7"/>
    <p:sldLayoutId id="2147485337" r:id="rId8"/>
    <p:sldLayoutId id="2147485338" r:id="rId9"/>
    <p:sldLayoutId id="2147485339" r:id="rId10"/>
    <p:sldLayoutId id="2147485344" r:id="rId11"/>
    <p:sldLayoutId id="2147485345" r:id="rId12"/>
    <p:sldLayoutId id="2147485346" r:id="rId13"/>
    <p:sldLayoutId id="2147485333" r:id="rId14"/>
  </p:sldLayoutIdLst>
  <p:hf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6"/>
          <p:cNvSpPr txBox="1">
            <a:spLocks noChangeArrowheads="1"/>
          </p:cNvSpPr>
          <p:nvPr/>
        </p:nvSpPr>
        <p:spPr bwMode="auto">
          <a:xfrm>
            <a:off x="550069" y="1654051"/>
            <a:ext cx="8043862"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a:r>
              <a:rPr lang="en-US" altLang="en-US" sz="3600" dirty="0">
                <a:solidFill>
                  <a:schemeClr val="bg1"/>
                </a:solidFill>
                <a:latin typeface="+mn-lt"/>
                <a:ea typeface="Century Gothic" charset="0"/>
                <a:cs typeface="Century Gothic" charset="0"/>
              </a:rPr>
              <a:t>Session 1: </a:t>
            </a:r>
            <a:r>
              <a:rPr lang="en-GB" sz="3600" dirty="0">
                <a:solidFill>
                  <a:schemeClr val="bg1"/>
                </a:solidFill>
                <a:latin typeface="+mn-lt"/>
                <a:ea typeface="Century Gothic" charset="0"/>
                <a:cs typeface="Century Gothic" charset="0"/>
              </a:rPr>
              <a:t>Country presentation on current use of geospatial data and technologies for Malaria Elimination and/or other communicable diseases</a:t>
            </a:r>
            <a:endParaRPr lang="en-US" altLang="en-US" sz="2000" dirty="0">
              <a:solidFill>
                <a:schemeClr val="bg1"/>
              </a:solidFill>
              <a:latin typeface="+mn-lt"/>
              <a:ea typeface="Century Gothic" charset="0"/>
              <a:cs typeface="Century Gothic" charset="0"/>
            </a:endParaRPr>
          </a:p>
        </p:txBody>
      </p:sp>
      <p:sp>
        <p:nvSpPr>
          <p:cNvPr id="3" name="Rectangle 2"/>
          <p:cNvSpPr/>
          <p:nvPr/>
        </p:nvSpPr>
        <p:spPr bwMode="auto">
          <a:xfrm>
            <a:off x="-3420888" y="1"/>
            <a:ext cx="648072" cy="692696"/>
          </a:xfrm>
          <a:prstGeom prst="rect">
            <a:avLst/>
          </a:prstGeom>
          <a:solidFill>
            <a:srgbClr val="2384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ltLang="en-US">
              <a:solidFill>
                <a:srgbClr val="FFFFFF"/>
              </a:solidFill>
              <a:cs typeface="Arial" charset="0"/>
            </a:endParaRPr>
          </a:p>
        </p:txBody>
      </p:sp>
      <p:sp>
        <p:nvSpPr>
          <p:cNvPr id="4" name="Rectangle 3"/>
          <p:cNvSpPr/>
          <p:nvPr/>
        </p:nvSpPr>
        <p:spPr bwMode="auto">
          <a:xfrm>
            <a:off x="-2628800" y="0"/>
            <a:ext cx="648072" cy="692696"/>
          </a:xfrm>
          <a:prstGeom prst="rect">
            <a:avLst/>
          </a:prstGeom>
          <a:solidFill>
            <a:srgbClr val="253C88"/>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ltLang="en-US">
              <a:solidFill>
                <a:srgbClr val="FFFFFF"/>
              </a:solidFill>
              <a:cs typeface="Arial" charset="0"/>
            </a:endParaRPr>
          </a:p>
        </p:txBody>
      </p:sp>
      <p:sp>
        <p:nvSpPr>
          <p:cNvPr id="5" name="Rectangle 4"/>
          <p:cNvSpPr/>
          <p:nvPr/>
        </p:nvSpPr>
        <p:spPr bwMode="auto">
          <a:xfrm>
            <a:off x="-1836712" y="0"/>
            <a:ext cx="648072" cy="692696"/>
          </a:xfrm>
          <a:prstGeom prst="rect">
            <a:avLst/>
          </a:prstGeom>
          <a:solidFill>
            <a:srgbClr val="D8AA37"/>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ltLang="en-US">
              <a:solidFill>
                <a:srgbClr val="FFFFFF"/>
              </a:solidFill>
              <a:cs typeface="Arial" charset="0"/>
            </a:endParaRPr>
          </a:p>
        </p:txBody>
      </p:sp>
      <p:sp>
        <p:nvSpPr>
          <p:cNvPr id="6" name="Rectangle 5"/>
          <p:cNvSpPr/>
          <p:nvPr/>
        </p:nvSpPr>
        <p:spPr bwMode="auto">
          <a:xfrm>
            <a:off x="-3433588" y="892175"/>
            <a:ext cx="648072" cy="692696"/>
          </a:xfrm>
          <a:prstGeom prst="rect">
            <a:avLst/>
          </a:prstGeom>
          <a:solidFill>
            <a:srgbClr val="001C54"/>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ltLang="en-US">
              <a:solidFill>
                <a:srgbClr val="FFFFFF"/>
              </a:solidFill>
              <a:cs typeface="Arial" charset="0"/>
            </a:endParaRPr>
          </a:p>
        </p:txBody>
      </p:sp>
      <p:sp>
        <p:nvSpPr>
          <p:cNvPr id="7" name="Rectangle 6"/>
          <p:cNvSpPr/>
          <p:nvPr/>
        </p:nvSpPr>
        <p:spPr bwMode="auto">
          <a:xfrm>
            <a:off x="-2654200" y="896020"/>
            <a:ext cx="648072" cy="692696"/>
          </a:xfrm>
          <a:prstGeom prst="rect">
            <a:avLst/>
          </a:prstGeom>
          <a:solidFill>
            <a:srgbClr val="1B316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ltLang="en-US">
              <a:solidFill>
                <a:srgbClr val="FFFFFF"/>
              </a:solidFill>
              <a:cs typeface="Arial" charset="0"/>
            </a:endParaRPr>
          </a:p>
        </p:txBody>
      </p:sp>
      <p:sp>
        <p:nvSpPr>
          <p:cNvPr id="8" name="Rectangle 7"/>
          <p:cNvSpPr/>
          <p:nvPr/>
        </p:nvSpPr>
        <p:spPr bwMode="auto">
          <a:xfrm>
            <a:off x="-1862112" y="896020"/>
            <a:ext cx="648072" cy="692696"/>
          </a:xfrm>
          <a:prstGeom prst="rect">
            <a:avLst/>
          </a:prstGeom>
          <a:solidFill>
            <a:srgbClr val="346667"/>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ltLang="en-US">
              <a:solidFill>
                <a:srgbClr val="FFFFFF"/>
              </a:solidFill>
              <a:cs typeface="Arial" charset="0"/>
            </a:endParaRPr>
          </a:p>
        </p:txBody>
      </p:sp>
      <p:sp>
        <p:nvSpPr>
          <p:cNvPr id="9" name="Rectangle 8"/>
          <p:cNvSpPr/>
          <p:nvPr/>
        </p:nvSpPr>
        <p:spPr bwMode="auto">
          <a:xfrm>
            <a:off x="-3454796" y="1700808"/>
            <a:ext cx="648072" cy="692696"/>
          </a:xfrm>
          <a:prstGeom prst="rect">
            <a:avLst/>
          </a:prstGeom>
          <a:solidFill>
            <a:srgbClr val="3398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ltLang="en-US">
              <a:solidFill>
                <a:srgbClr val="FFFFFF"/>
              </a:solidFill>
              <a:cs typeface="Arial" charset="0"/>
            </a:endParaRPr>
          </a:p>
        </p:txBody>
      </p:sp>
      <p:sp>
        <p:nvSpPr>
          <p:cNvPr id="10" name="Rectangle 9"/>
          <p:cNvSpPr/>
          <p:nvPr/>
        </p:nvSpPr>
        <p:spPr bwMode="auto">
          <a:xfrm>
            <a:off x="-2666900" y="1700808"/>
            <a:ext cx="648072" cy="692696"/>
          </a:xfrm>
          <a:prstGeom prst="rect">
            <a:avLst/>
          </a:prstGeom>
          <a:solidFill>
            <a:srgbClr val="315A75"/>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ltLang="en-US">
              <a:solidFill>
                <a:srgbClr val="FFFFFF"/>
              </a:solidFill>
              <a:cs typeface="Arial" charset="0"/>
            </a:endParaRPr>
          </a:p>
        </p:txBody>
      </p:sp>
      <p:sp>
        <p:nvSpPr>
          <p:cNvPr id="11" name="Rectangle 10"/>
          <p:cNvSpPr/>
          <p:nvPr/>
        </p:nvSpPr>
        <p:spPr bwMode="auto">
          <a:xfrm>
            <a:off x="-1836712" y="1700808"/>
            <a:ext cx="648072" cy="69269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ltLang="en-US">
              <a:solidFill>
                <a:srgbClr val="FFFFFF"/>
              </a:solidFill>
              <a:cs typeface="Arial" charset="0"/>
            </a:endParaRPr>
          </a:p>
        </p:txBody>
      </p:sp>
      <p:sp>
        <p:nvSpPr>
          <p:cNvPr id="12" name="Rectangle 11"/>
          <p:cNvSpPr/>
          <p:nvPr/>
        </p:nvSpPr>
        <p:spPr bwMode="auto">
          <a:xfrm>
            <a:off x="-3467496" y="2492896"/>
            <a:ext cx="648072" cy="69269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ltLang="en-US">
              <a:solidFill>
                <a:srgbClr val="FFFFFF"/>
              </a:solidFill>
              <a:cs typeface="Arial" charset="0"/>
            </a:endParaRPr>
          </a:p>
        </p:txBody>
      </p:sp>
    </p:spTree>
    <p:extLst>
      <p:ext uri="{BB962C8B-B14F-4D97-AF65-F5344CB8AC3E}">
        <p14:creationId xmlns:p14="http://schemas.microsoft.com/office/powerpoint/2010/main" val="4277513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3"/>
          <p:cNvSpPr>
            <a:spLocks noGrp="1"/>
          </p:cNvSpPr>
          <p:nvPr>
            <p:ph type="sldNum" sz="quarter" idx="12"/>
          </p:nvPr>
        </p:nvSpPr>
        <p:spPr bwMode="auto">
          <a:xfrm>
            <a:off x="7086600" y="6453188"/>
            <a:ext cx="2057400" cy="365125"/>
          </a:xfrm>
          <a:noFill/>
          <a:ln>
            <a:miter lim="800000"/>
            <a:headEnd/>
            <a:tailEnd/>
          </a:ln>
        </p:spPr>
        <p:txBody>
          <a:bodyPr/>
          <a:lstStyle/>
          <a:p>
            <a:fld id="{1F1CFA5E-D7BE-45A1-BD59-8EBEFF519CD8}" type="slidenum">
              <a:rPr lang="en-GB" altLang="en-US" smtClean="0">
                <a:solidFill>
                  <a:schemeClr val="tx1"/>
                </a:solidFill>
              </a:rPr>
              <a:pPr/>
              <a:t>2</a:t>
            </a:fld>
            <a:endParaRPr lang="en-GB" altLang="en-US">
              <a:solidFill>
                <a:schemeClr val="tx1"/>
              </a:solidFill>
            </a:endParaRPr>
          </a:p>
        </p:txBody>
      </p:sp>
      <p:sp>
        <p:nvSpPr>
          <p:cNvPr id="8" name="Title 1"/>
          <p:cNvSpPr txBox="1">
            <a:spLocks/>
          </p:cNvSpPr>
          <p:nvPr/>
        </p:nvSpPr>
        <p:spPr bwMode="auto">
          <a:xfrm>
            <a:off x="628650" y="142975"/>
            <a:ext cx="7886700" cy="6937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a:lstStyle>
          <a:p>
            <a:pPr algn="ctr" eaLnBrk="1" hangingPunct="1">
              <a:defRPr/>
            </a:pPr>
            <a:r>
              <a:rPr lang="en-US" sz="3200" b="1" dirty="0">
                <a:solidFill>
                  <a:schemeClr val="bg1"/>
                </a:solidFill>
                <a:latin typeface="+mn-lt"/>
              </a:rPr>
              <a:t>What we would like to know</a:t>
            </a:r>
            <a:endParaRPr lang="en-PH" altLang="en-US" sz="3200" b="1" dirty="0">
              <a:solidFill>
                <a:schemeClr val="bg1"/>
              </a:solidFill>
              <a:latin typeface="+mn-lt"/>
            </a:endParaRPr>
          </a:p>
        </p:txBody>
      </p:sp>
      <p:sp>
        <p:nvSpPr>
          <p:cNvPr id="13" name="Picture 2"/>
          <p:cNvSpPr>
            <a:spLocks noChangeAspect="1"/>
          </p:cNvSpPr>
          <p:nvPr/>
        </p:nvSpPr>
        <p:spPr bwMode="auto">
          <a:xfrm>
            <a:off x="611188" y="3869333"/>
            <a:ext cx="4572000" cy="228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PH"/>
          </a:p>
        </p:txBody>
      </p:sp>
      <p:sp>
        <p:nvSpPr>
          <p:cNvPr id="9" name="Content Placeholder 2">
            <a:extLst>
              <a:ext uri="{FF2B5EF4-FFF2-40B4-BE49-F238E27FC236}">
                <a16:creationId xmlns:a16="http://schemas.microsoft.com/office/drawing/2014/main" xmlns="" id="{7A4B8ABF-956F-4659-99CD-4470A5748131}"/>
              </a:ext>
            </a:extLst>
          </p:cNvPr>
          <p:cNvSpPr txBox="1">
            <a:spLocks/>
          </p:cNvSpPr>
          <p:nvPr/>
        </p:nvSpPr>
        <p:spPr>
          <a:xfrm>
            <a:off x="251520" y="1288994"/>
            <a:ext cx="8640960" cy="2016225"/>
          </a:xfrm>
          <a:prstGeom prst="rect">
            <a:avLst/>
          </a:prstGeom>
        </p:spPr>
        <p:txBody>
          <a:bodyPr/>
          <a:lst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eaLnBrk="1" hangingPunct="1">
              <a:buNone/>
              <a:defRPr/>
            </a:pPr>
            <a:r>
              <a:rPr lang="en-GB" altLang="zh-CN" sz="2600" dirty="0"/>
              <a:t>A 10 minute PowerPoint presentation (maximum 10 slides) covering the following topics in regards to the management and use of geospatial data technologies (GIS, GPS and Remote sensing) to support Malaria Elimination and/or other communicable diseases in your country: </a:t>
            </a:r>
            <a:endParaRPr lang="en-US" altLang="zh-CN" sz="2600" dirty="0"/>
          </a:p>
        </p:txBody>
      </p:sp>
      <p:sp>
        <p:nvSpPr>
          <p:cNvPr id="10" name="Title 1">
            <a:extLst>
              <a:ext uri="{FF2B5EF4-FFF2-40B4-BE49-F238E27FC236}">
                <a16:creationId xmlns:a16="http://schemas.microsoft.com/office/drawing/2014/main" xmlns="" id="{959C6414-D94D-494E-8480-52C93C673B54}"/>
              </a:ext>
            </a:extLst>
          </p:cNvPr>
          <p:cNvSpPr txBox="1">
            <a:spLocks/>
          </p:cNvSpPr>
          <p:nvPr/>
        </p:nvSpPr>
        <p:spPr>
          <a:xfrm>
            <a:off x="467727" y="2987014"/>
            <a:ext cx="8047623" cy="3466173"/>
          </a:xfrm>
          <a:prstGeom prst="rect">
            <a:avLst/>
          </a:prstGeom>
        </p:spPr>
        <p:txBody>
          <a:bodyPr vert="horz" lIns="91440" tIns="45720" rIns="91440" bIns="45720" rtlCol="0" anchor="b">
            <a:noAutofit/>
          </a:bodyPr>
          <a:lstStyle/>
          <a:p>
            <a:pPr marL="514350" marR="0" lvl="0" indent="-514350" algn="l" defTabSz="914400" rtl="0" eaLnBrk="1" fontAlgn="auto" latinLnBrk="0" hangingPunct="1">
              <a:lnSpc>
                <a:spcPct val="90000"/>
              </a:lnSpc>
              <a:spcBef>
                <a:spcPct val="0"/>
              </a:spcBef>
              <a:spcAft>
                <a:spcPts val="0"/>
              </a:spcAft>
              <a:buClrTx/>
              <a:buSzTx/>
              <a:buAutoNum type="alphaLcPeriod"/>
              <a:tabLst/>
              <a:defRPr/>
            </a:pPr>
            <a:r>
              <a:rPr kumimoji="0" lang="en-US" sz="2600" b="0" i="0" u="none" strike="noStrike" kern="1200" cap="none" spc="0" normalizeH="0" baseline="0" noProof="0" dirty="0">
                <a:ln>
                  <a:noFill/>
                </a:ln>
                <a:solidFill>
                  <a:schemeClr val="tx1"/>
                </a:solidFill>
                <a:effectLst/>
                <a:uLnTx/>
                <a:uFillTx/>
                <a:latin typeface="+mn-lt"/>
                <a:ea typeface="+mj-ea"/>
                <a:cs typeface="+mj-cs"/>
              </a:rPr>
              <a:t>Current capacity to manage and use geospatial data and technologies (data, human resources, equipment) </a:t>
            </a:r>
          </a:p>
          <a:p>
            <a:pPr marL="514350" marR="0" lvl="0" indent="-514350" algn="l" defTabSz="914400" rtl="0" eaLnBrk="1" fontAlgn="auto" latinLnBrk="0" hangingPunct="1">
              <a:lnSpc>
                <a:spcPct val="90000"/>
              </a:lnSpc>
              <a:spcBef>
                <a:spcPct val="0"/>
              </a:spcBef>
              <a:spcAft>
                <a:spcPts val="0"/>
              </a:spcAft>
              <a:buClrTx/>
              <a:buSzTx/>
              <a:buAutoNum type="alphaLcPeriod"/>
              <a:tabLst/>
              <a:defRPr/>
            </a:pPr>
            <a:r>
              <a:rPr kumimoji="0" lang="en-US" sz="2600" b="0" i="0" u="none" strike="noStrike" kern="1200" cap="none" spc="0" normalizeH="0" baseline="0" noProof="0" dirty="0">
                <a:ln>
                  <a:noFill/>
                </a:ln>
                <a:solidFill>
                  <a:schemeClr val="tx1"/>
                </a:solidFill>
                <a:effectLst/>
                <a:uLnTx/>
                <a:uFillTx/>
                <a:latin typeface="+mn-lt"/>
                <a:ea typeface="+mj-ea"/>
                <a:cs typeface="+mj-cs"/>
              </a:rPr>
              <a:t>Past and/or current activities and experience using geospatial data and technologies </a:t>
            </a:r>
          </a:p>
          <a:p>
            <a:pPr marL="514350" marR="0" lvl="0" indent="-514350" algn="l" defTabSz="914400" rtl="0" eaLnBrk="1" fontAlgn="auto" latinLnBrk="0" hangingPunct="1">
              <a:lnSpc>
                <a:spcPct val="90000"/>
              </a:lnSpc>
              <a:spcBef>
                <a:spcPct val="0"/>
              </a:spcBef>
              <a:spcAft>
                <a:spcPts val="0"/>
              </a:spcAft>
              <a:buClrTx/>
              <a:buSzTx/>
              <a:buAutoNum type="alphaLcPeriod"/>
              <a:tabLst/>
              <a:defRPr/>
            </a:pPr>
            <a:r>
              <a:rPr kumimoji="0" lang="en-US" sz="2600" b="0" i="0" u="none" strike="noStrike" kern="1200" cap="none" spc="0" normalizeH="0" baseline="0" noProof="0" dirty="0">
                <a:ln>
                  <a:noFill/>
                </a:ln>
                <a:solidFill>
                  <a:schemeClr val="tx1"/>
                </a:solidFill>
                <a:effectLst/>
                <a:uLnTx/>
                <a:uFillTx/>
                <a:latin typeface="+mn-lt"/>
                <a:ea typeface="+mj-ea"/>
                <a:cs typeface="+mj-cs"/>
              </a:rPr>
              <a:t>Major challenges and needs using these data technologies and the integration of geography in the communicable diseased/Malaria information system</a:t>
            </a:r>
          </a:p>
          <a:p>
            <a:pPr marL="514350" marR="0" lvl="0" indent="-514350" algn="l" defTabSz="914400" rtl="0" eaLnBrk="1" fontAlgn="auto" latinLnBrk="0" hangingPunct="1">
              <a:lnSpc>
                <a:spcPct val="90000"/>
              </a:lnSpc>
              <a:spcBef>
                <a:spcPct val="0"/>
              </a:spcBef>
              <a:spcAft>
                <a:spcPts val="0"/>
              </a:spcAft>
              <a:buClrTx/>
              <a:buSzTx/>
              <a:buAutoNum type="alphaLcPeriod"/>
              <a:tabLst/>
              <a:defRPr/>
            </a:pPr>
            <a:r>
              <a:rPr kumimoji="0" lang="en-US" sz="2600" b="0" i="0" u="none" strike="noStrike" kern="1200" cap="none" spc="0" normalizeH="0" baseline="0" noProof="0" dirty="0">
                <a:ln>
                  <a:noFill/>
                </a:ln>
                <a:solidFill>
                  <a:schemeClr val="tx1"/>
                </a:solidFill>
                <a:effectLst/>
                <a:uLnTx/>
                <a:uFillTx/>
                <a:latin typeface="+mn-lt"/>
                <a:ea typeface="+mj-ea"/>
                <a:cs typeface="+mj-cs"/>
              </a:rPr>
              <a:t>What you see as the way forward at </a:t>
            </a:r>
            <a:r>
              <a:rPr kumimoji="0" lang="en-US" sz="2600" b="0" i="0" u="none" strike="noStrike" kern="1200" cap="none" spc="0" normalizeH="0" baseline="0" noProof="0" dirty="0" err="1">
                <a:ln>
                  <a:noFill/>
                </a:ln>
                <a:solidFill>
                  <a:schemeClr val="tx1"/>
                </a:solidFill>
                <a:effectLst/>
                <a:uLnTx/>
                <a:uFillTx/>
                <a:latin typeface="+mn-lt"/>
                <a:ea typeface="+mj-ea"/>
                <a:cs typeface="+mj-cs"/>
              </a:rPr>
              <a:t>th</a:t>
            </a:r>
            <a:r>
              <a:rPr lang="en-US" sz="2600" dirty="0">
                <a:latin typeface="+mn-lt"/>
                <a:ea typeface="+mj-ea"/>
                <a:cs typeface="+mj-cs"/>
              </a:rPr>
              <a:t>e beginning of this training</a:t>
            </a:r>
            <a:endParaRPr kumimoji="0" lang="en-US" sz="2600" b="0" i="0" u="none" strike="noStrike" kern="1200" cap="none" spc="0" normalizeH="0" baseline="0" noProof="0" dirty="0">
              <a:ln>
                <a:noFill/>
              </a:ln>
              <a:solidFill>
                <a:schemeClr val="tx1"/>
              </a:solidFill>
              <a:effectLst/>
              <a:uLnTx/>
              <a:uFillTx/>
              <a:latin typeface="+mn-lt"/>
              <a:ea typeface="+mj-ea"/>
              <a:cs typeface="+mj-cs"/>
            </a:endParaRPr>
          </a:p>
        </p:txBody>
      </p:sp>
    </p:spTree>
    <p:extLst>
      <p:ext uri="{BB962C8B-B14F-4D97-AF65-F5344CB8AC3E}">
        <p14:creationId xmlns:p14="http://schemas.microsoft.com/office/powerpoint/2010/main" val="3806411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3"/>
          <p:cNvSpPr>
            <a:spLocks noGrp="1"/>
          </p:cNvSpPr>
          <p:nvPr>
            <p:ph type="sldNum" sz="quarter" idx="12"/>
          </p:nvPr>
        </p:nvSpPr>
        <p:spPr bwMode="auto">
          <a:xfrm>
            <a:off x="7086600" y="6453188"/>
            <a:ext cx="2057400" cy="365125"/>
          </a:xfrm>
          <a:noFill/>
          <a:ln>
            <a:miter lim="800000"/>
            <a:headEnd/>
            <a:tailEnd/>
          </a:ln>
        </p:spPr>
        <p:txBody>
          <a:bodyPr/>
          <a:lstStyle/>
          <a:p>
            <a:fld id="{1F1CFA5E-D7BE-45A1-BD59-8EBEFF519CD8}" type="slidenum">
              <a:rPr lang="en-GB" altLang="en-US" smtClean="0">
                <a:solidFill>
                  <a:schemeClr val="tx1"/>
                </a:solidFill>
              </a:rPr>
              <a:pPr/>
              <a:t>3</a:t>
            </a:fld>
            <a:endParaRPr lang="en-GB" altLang="en-US">
              <a:solidFill>
                <a:schemeClr val="tx1"/>
              </a:solidFill>
            </a:endParaRPr>
          </a:p>
        </p:txBody>
      </p:sp>
      <p:sp>
        <p:nvSpPr>
          <p:cNvPr id="8" name="Title 1"/>
          <p:cNvSpPr txBox="1">
            <a:spLocks/>
          </p:cNvSpPr>
          <p:nvPr/>
        </p:nvSpPr>
        <p:spPr bwMode="auto">
          <a:xfrm>
            <a:off x="628650" y="142975"/>
            <a:ext cx="7886700" cy="6937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a:lstStyle>
          <a:p>
            <a:pPr algn="ctr" eaLnBrk="1" hangingPunct="1">
              <a:defRPr/>
            </a:pPr>
            <a:r>
              <a:rPr lang="en-US" sz="3200" b="1" dirty="0">
                <a:solidFill>
                  <a:schemeClr val="bg1"/>
                </a:solidFill>
                <a:latin typeface="+mn-lt"/>
              </a:rPr>
              <a:t>What we would like to know</a:t>
            </a:r>
            <a:endParaRPr lang="en-PH" altLang="en-US" sz="3200" b="1" dirty="0">
              <a:solidFill>
                <a:schemeClr val="bg1"/>
              </a:solidFill>
              <a:latin typeface="+mn-lt"/>
            </a:endParaRPr>
          </a:p>
        </p:txBody>
      </p:sp>
      <p:sp>
        <p:nvSpPr>
          <p:cNvPr id="13" name="Picture 2"/>
          <p:cNvSpPr>
            <a:spLocks noChangeAspect="1"/>
          </p:cNvSpPr>
          <p:nvPr/>
        </p:nvSpPr>
        <p:spPr bwMode="auto">
          <a:xfrm>
            <a:off x="611188" y="3869333"/>
            <a:ext cx="4572000" cy="228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PH"/>
          </a:p>
        </p:txBody>
      </p:sp>
      <p:sp>
        <p:nvSpPr>
          <p:cNvPr id="9" name="Content Placeholder 2">
            <a:extLst>
              <a:ext uri="{FF2B5EF4-FFF2-40B4-BE49-F238E27FC236}">
                <a16:creationId xmlns:a16="http://schemas.microsoft.com/office/drawing/2014/main" xmlns="" id="{7A4B8ABF-956F-4659-99CD-4470A5748131}"/>
              </a:ext>
            </a:extLst>
          </p:cNvPr>
          <p:cNvSpPr txBox="1">
            <a:spLocks/>
          </p:cNvSpPr>
          <p:nvPr/>
        </p:nvSpPr>
        <p:spPr>
          <a:xfrm>
            <a:off x="251520" y="1288994"/>
            <a:ext cx="8640960" cy="430037"/>
          </a:xfrm>
          <a:prstGeom prst="rect">
            <a:avLst/>
          </a:prstGeom>
        </p:spPr>
        <p:txBody>
          <a:bodyPr/>
          <a:lst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eaLnBrk="1" hangingPunct="1">
              <a:buNone/>
              <a:defRPr/>
            </a:pPr>
            <a:r>
              <a:rPr lang="en-GB" altLang="zh-CN" sz="2600" dirty="0"/>
              <a:t>Countries to present (by alphabetical order):</a:t>
            </a:r>
            <a:endParaRPr lang="en-US" altLang="zh-CN" sz="2600" dirty="0"/>
          </a:p>
        </p:txBody>
      </p:sp>
      <p:sp>
        <p:nvSpPr>
          <p:cNvPr id="10" name="Title 1">
            <a:extLst>
              <a:ext uri="{FF2B5EF4-FFF2-40B4-BE49-F238E27FC236}">
                <a16:creationId xmlns:a16="http://schemas.microsoft.com/office/drawing/2014/main" xmlns="" id="{959C6414-D94D-494E-8480-52C93C673B54}"/>
              </a:ext>
            </a:extLst>
          </p:cNvPr>
          <p:cNvSpPr txBox="1">
            <a:spLocks/>
          </p:cNvSpPr>
          <p:nvPr/>
        </p:nvSpPr>
        <p:spPr>
          <a:xfrm>
            <a:off x="1250896" y="1799709"/>
            <a:ext cx="4748572" cy="2808163"/>
          </a:xfrm>
          <a:prstGeom prst="rect">
            <a:avLst/>
          </a:prstGeom>
        </p:spPr>
        <p:txBody>
          <a:bodyPr vert="horz" lIns="91440" tIns="45720" rIns="91440" bIns="45720" rtlCol="0" anchor="b">
            <a:noAutofit/>
          </a:bodyPr>
          <a:lstStyle/>
          <a:p>
            <a:pPr marL="514350" marR="0" lvl="0" indent="-514350" algn="l" defTabSz="914400" rtl="0" eaLnBrk="1" fontAlgn="auto" latinLnBrk="0" hangingPunct="1">
              <a:lnSpc>
                <a:spcPct val="90000"/>
              </a:lnSpc>
              <a:spcBef>
                <a:spcPct val="0"/>
              </a:spcBef>
              <a:spcAft>
                <a:spcPts val="0"/>
              </a:spcAft>
              <a:buClrTx/>
              <a:buSzTx/>
              <a:buFont typeface="Arial" panose="020B0604020202020204" pitchFamily="34" charset="0"/>
              <a:buChar char="•"/>
              <a:tabLst/>
              <a:defRPr/>
            </a:pPr>
            <a:r>
              <a:rPr lang="en-US" sz="2800" dirty="0">
                <a:latin typeface="+mn-lt"/>
                <a:ea typeface="+mj-ea"/>
                <a:cs typeface="+mj-cs"/>
              </a:rPr>
              <a:t>Malaysia</a:t>
            </a:r>
          </a:p>
          <a:p>
            <a:pPr marL="514350" marR="0" lvl="0" indent="-514350" algn="l" defTabSz="914400" rtl="0" eaLnBrk="1" fontAlgn="auto" latinLnBrk="0" hangingPunct="1">
              <a:lnSpc>
                <a:spcPct val="90000"/>
              </a:lnSpc>
              <a:spcBef>
                <a:spcPct val="0"/>
              </a:spcBef>
              <a:spcAft>
                <a:spcPts val="0"/>
              </a:spcAft>
              <a:buClrTx/>
              <a:buSzTx/>
              <a:buFont typeface="Arial" panose="020B0604020202020204" pitchFamily="34" charset="0"/>
              <a:buChar char="•"/>
              <a:tabLst/>
              <a:defRPr/>
            </a:pPr>
            <a:r>
              <a:rPr lang="en-US" sz="2800" dirty="0">
                <a:latin typeface="+mn-lt"/>
                <a:ea typeface="+mj-ea"/>
                <a:cs typeface="+mj-cs"/>
              </a:rPr>
              <a:t>Papua New Guinea</a:t>
            </a:r>
          </a:p>
          <a:p>
            <a:pPr marL="514350" marR="0" lvl="0" indent="-514350" algn="l" defTabSz="914400" rtl="0" eaLnBrk="1" fontAlgn="auto" latinLnBrk="0" hangingPunct="1">
              <a:lnSpc>
                <a:spcPct val="90000"/>
              </a:lnSpc>
              <a:spcBef>
                <a:spcPct val="0"/>
              </a:spcBef>
              <a:spcAft>
                <a:spcPts val="0"/>
              </a:spcAft>
              <a:buClrTx/>
              <a:buSzTx/>
              <a:buFont typeface="Arial" panose="020B0604020202020204" pitchFamily="34" charset="0"/>
              <a:buChar char="•"/>
              <a:tabLst/>
              <a:defRPr/>
            </a:pPr>
            <a:r>
              <a:rPr lang="en-US" sz="2800" dirty="0">
                <a:latin typeface="+mn-lt"/>
                <a:ea typeface="+mj-ea"/>
                <a:cs typeface="+mj-cs"/>
              </a:rPr>
              <a:t>Philippines</a:t>
            </a:r>
          </a:p>
          <a:p>
            <a:pPr marL="514350" marR="0" lvl="0" indent="-514350" algn="l" defTabSz="914400" rtl="0" eaLnBrk="1" fontAlgn="auto" latinLnBrk="0" hangingPunct="1">
              <a:lnSpc>
                <a:spcPct val="90000"/>
              </a:lnSpc>
              <a:spcBef>
                <a:spcPct val="0"/>
              </a:spcBef>
              <a:spcAft>
                <a:spcPts val="0"/>
              </a:spcAft>
              <a:buClrTx/>
              <a:buSzTx/>
              <a:buFont typeface="Arial" panose="020B0604020202020204" pitchFamily="34" charset="0"/>
              <a:buChar char="•"/>
              <a:tabLst/>
              <a:defRPr/>
            </a:pPr>
            <a:r>
              <a:rPr lang="en-US" sz="2800" dirty="0">
                <a:latin typeface="+mn-lt"/>
                <a:ea typeface="+mj-ea"/>
                <a:cs typeface="+mj-cs"/>
              </a:rPr>
              <a:t>Solomon Island</a:t>
            </a:r>
          </a:p>
          <a:p>
            <a:pPr marL="514350" marR="0" lvl="0" indent="-514350" algn="l" defTabSz="914400" rtl="0" eaLnBrk="1" fontAlgn="auto" latinLnBrk="0" hangingPunct="1">
              <a:lnSpc>
                <a:spcPct val="90000"/>
              </a:lnSpc>
              <a:spcBef>
                <a:spcPct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chemeClr val="tx1"/>
                </a:solidFill>
                <a:effectLst/>
                <a:uLnTx/>
                <a:uFillTx/>
                <a:latin typeface="+mn-lt"/>
                <a:ea typeface="+mj-ea"/>
                <a:cs typeface="+mj-cs"/>
              </a:rPr>
              <a:t>Vanuatu</a:t>
            </a:r>
          </a:p>
          <a:p>
            <a:pPr marL="514350" marR="0" lvl="0" indent="-514350" algn="l" defTabSz="914400" rtl="0" eaLnBrk="1" fontAlgn="auto" latinLnBrk="0" hangingPunct="1">
              <a:lnSpc>
                <a:spcPct val="90000"/>
              </a:lnSpc>
              <a:spcBef>
                <a:spcPct val="0"/>
              </a:spcBef>
              <a:spcAft>
                <a:spcPts val="0"/>
              </a:spcAft>
              <a:buClrTx/>
              <a:buSzTx/>
              <a:buFont typeface="Arial" panose="020B0604020202020204" pitchFamily="34" charset="0"/>
              <a:buChar char="•"/>
              <a:tabLst/>
              <a:defRPr/>
            </a:pPr>
            <a:r>
              <a:rPr lang="en-US" sz="2800" dirty="0">
                <a:latin typeface="+mn-lt"/>
                <a:ea typeface="+mj-ea"/>
                <a:cs typeface="+mj-cs"/>
              </a:rPr>
              <a:t>Vietnam</a:t>
            </a:r>
            <a:endParaRPr kumimoji="0" lang="en-US" sz="2800" b="0" i="0" u="none" strike="noStrike" kern="1200" cap="none" spc="0" normalizeH="0" baseline="0" noProof="0" dirty="0">
              <a:ln>
                <a:noFill/>
              </a:ln>
              <a:solidFill>
                <a:schemeClr val="tx1"/>
              </a:solidFill>
              <a:effectLst/>
              <a:uLnTx/>
              <a:uFillTx/>
              <a:latin typeface="+mn-lt"/>
              <a:ea typeface="+mj-ea"/>
              <a:cs typeface="+mj-cs"/>
            </a:endParaRPr>
          </a:p>
          <a:p>
            <a:pPr marL="514350" marR="0" lvl="0" indent="-514350" algn="l" defTabSz="914400" rtl="0" eaLnBrk="1" fontAlgn="auto" latinLnBrk="0" hangingPunct="1">
              <a:lnSpc>
                <a:spcPct val="90000"/>
              </a:lnSpc>
              <a:spcBef>
                <a:spcPct val="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chemeClr val="tx1"/>
              </a:solidFill>
              <a:effectLst/>
              <a:uLnTx/>
              <a:uFillTx/>
              <a:latin typeface="+mn-lt"/>
              <a:ea typeface="+mj-ea"/>
              <a:cs typeface="+mj-cs"/>
            </a:endParaRPr>
          </a:p>
        </p:txBody>
      </p:sp>
    </p:spTree>
    <p:extLst>
      <p:ext uri="{BB962C8B-B14F-4D97-AF65-F5344CB8AC3E}">
        <p14:creationId xmlns:p14="http://schemas.microsoft.com/office/powerpoint/2010/main" val="3655049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3"/>
          <p:cNvSpPr>
            <a:spLocks noGrp="1"/>
          </p:cNvSpPr>
          <p:nvPr>
            <p:ph type="sldNum" sz="quarter" idx="12"/>
          </p:nvPr>
        </p:nvSpPr>
        <p:spPr bwMode="auto">
          <a:xfrm>
            <a:off x="7086600" y="6453188"/>
            <a:ext cx="2057400" cy="365125"/>
          </a:xfrm>
          <a:noFill/>
          <a:ln>
            <a:miter lim="800000"/>
            <a:headEnd/>
            <a:tailEnd/>
          </a:ln>
        </p:spPr>
        <p:txBody>
          <a:bodyPr/>
          <a:lstStyle/>
          <a:p>
            <a:fld id="{1F1CFA5E-D7BE-45A1-BD59-8EBEFF519CD8}" type="slidenum">
              <a:rPr lang="en-GB" altLang="en-US" smtClean="0">
                <a:solidFill>
                  <a:schemeClr val="tx1"/>
                </a:solidFill>
              </a:rPr>
              <a:pPr/>
              <a:t>4</a:t>
            </a:fld>
            <a:endParaRPr lang="en-GB" altLang="en-US">
              <a:solidFill>
                <a:schemeClr val="tx1"/>
              </a:solidFill>
            </a:endParaRPr>
          </a:p>
        </p:txBody>
      </p:sp>
      <p:sp>
        <p:nvSpPr>
          <p:cNvPr id="8" name="Title 1"/>
          <p:cNvSpPr txBox="1">
            <a:spLocks/>
          </p:cNvSpPr>
          <p:nvPr/>
        </p:nvSpPr>
        <p:spPr bwMode="auto">
          <a:xfrm>
            <a:off x="628650" y="142975"/>
            <a:ext cx="7886700" cy="6937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a:lstStyle>
          <a:p>
            <a:pPr algn="ctr" eaLnBrk="1" hangingPunct="1">
              <a:defRPr/>
            </a:pPr>
            <a:r>
              <a:rPr lang="en-US" sz="3200" b="1" dirty="0">
                <a:solidFill>
                  <a:schemeClr val="bg1"/>
                </a:solidFill>
                <a:latin typeface="+mn-lt"/>
              </a:rPr>
              <a:t>Past and current situation across</a:t>
            </a:r>
          </a:p>
          <a:p>
            <a:pPr algn="ctr" eaLnBrk="1" hangingPunct="1">
              <a:defRPr/>
            </a:pPr>
            <a:r>
              <a:rPr lang="en-US" sz="3200" b="1" dirty="0">
                <a:solidFill>
                  <a:schemeClr val="bg1"/>
                </a:solidFill>
                <a:latin typeface="+mn-lt"/>
              </a:rPr>
              <a:t>the HIS geo-enabling framework</a:t>
            </a:r>
            <a:endParaRPr lang="en-PH" altLang="en-US" sz="3200" b="1" dirty="0">
              <a:solidFill>
                <a:schemeClr val="bg1"/>
              </a:solidFill>
              <a:latin typeface="+mn-lt"/>
            </a:endParaRPr>
          </a:p>
        </p:txBody>
      </p:sp>
      <p:sp>
        <p:nvSpPr>
          <p:cNvPr id="13" name="Picture 2"/>
          <p:cNvSpPr>
            <a:spLocks noChangeAspect="1"/>
          </p:cNvSpPr>
          <p:nvPr/>
        </p:nvSpPr>
        <p:spPr bwMode="auto">
          <a:xfrm>
            <a:off x="611188" y="3869333"/>
            <a:ext cx="4572000" cy="228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PH"/>
          </a:p>
        </p:txBody>
      </p:sp>
      <p:graphicFrame>
        <p:nvGraphicFramePr>
          <p:cNvPr id="2" name="Table 1">
            <a:extLst>
              <a:ext uri="{FF2B5EF4-FFF2-40B4-BE49-F238E27FC236}">
                <a16:creationId xmlns:a16="http://schemas.microsoft.com/office/drawing/2014/main" xmlns="" id="{7B6749B5-6E56-4C23-9B63-450FBE039865}"/>
              </a:ext>
            </a:extLst>
          </p:cNvPr>
          <p:cNvGraphicFramePr>
            <a:graphicFrameLocks noGrp="1"/>
          </p:cNvGraphicFramePr>
          <p:nvPr>
            <p:extLst>
              <p:ext uri="{D42A27DB-BD31-4B8C-83A1-F6EECF244321}">
                <p14:modId xmlns:p14="http://schemas.microsoft.com/office/powerpoint/2010/main" val="4079947292"/>
              </p:ext>
            </p:extLst>
          </p:nvPr>
        </p:nvGraphicFramePr>
        <p:xfrm>
          <a:off x="228451" y="1268760"/>
          <a:ext cx="8687097" cy="4020036"/>
        </p:xfrm>
        <a:graphic>
          <a:graphicData uri="http://schemas.openxmlformats.org/drawingml/2006/table">
            <a:tbl>
              <a:tblPr firstRow="1" bandRow="1">
                <a:tableStyleId>{5940675A-B579-460E-94D1-54222C63F5DA}</a:tableStyleId>
              </a:tblPr>
              <a:tblGrid>
                <a:gridCol w="4081197">
                  <a:extLst>
                    <a:ext uri="{9D8B030D-6E8A-4147-A177-3AD203B41FA5}">
                      <a16:colId xmlns:a16="http://schemas.microsoft.com/office/drawing/2014/main" xmlns="" val="1537413348"/>
                    </a:ext>
                  </a:extLst>
                </a:gridCol>
                <a:gridCol w="432048">
                  <a:extLst>
                    <a:ext uri="{9D8B030D-6E8A-4147-A177-3AD203B41FA5}">
                      <a16:colId xmlns:a16="http://schemas.microsoft.com/office/drawing/2014/main" xmlns="" val="3396198636"/>
                    </a:ext>
                  </a:extLst>
                </a:gridCol>
                <a:gridCol w="400390">
                  <a:extLst>
                    <a:ext uri="{9D8B030D-6E8A-4147-A177-3AD203B41FA5}">
                      <a16:colId xmlns:a16="http://schemas.microsoft.com/office/drawing/2014/main" xmlns="" val="2405388921"/>
                    </a:ext>
                  </a:extLst>
                </a:gridCol>
                <a:gridCol w="360040">
                  <a:extLst>
                    <a:ext uri="{9D8B030D-6E8A-4147-A177-3AD203B41FA5}">
                      <a16:colId xmlns:a16="http://schemas.microsoft.com/office/drawing/2014/main" xmlns="" val="2013097586"/>
                    </a:ext>
                  </a:extLst>
                </a:gridCol>
                <a:gridCol w="360040">
                  <a:extLst>
                    <a:ext uri="{9D8B030D-6E8A-4147-A177-3AD203B41FA5}">
                      <a16:colId xmlns:a16="http://schemas.microsoft.com/office/drawing/2014/main" xmlns="" val="1380628063"/>
                    </a:ext>
                  </a:extLst>
                </a:gridCol>
                <a:gridCol w="390393">
                  <a:extLst>
                    <a:ext uri="{9D8B030D-6E8A-4147-A177-3AD203B41FA5}">
                      <a16:colId xmlns:a16="http://schemas.microsoft.com/office/drawing/2014/main" xmlns="" val="2128047537"/>
                    </a:ext>
                  </a:extLst>
                </a:gridCol>
                <a:gridCol w="360040">
                  <a:extLst>
                    <a:ext uri="{9D8B030D-6E8A-4147-A177-3AD203B41FA5}">
                      <a16:colId xmlns:a16="http://schemas.microsoft.com/office/drawing/2014/main" xmlns="" val="3222614138"/>
                    </a:ext>
                  </a:extLst>
                </a:gridCol>
                <a:gridCol w="401695">
                  <a:extLst>
                    <a:ext uri="{9D8B030D-6E8A-4147-A177-3AD203B41FA5}">
                      <a16:colId xmlns:a16="http://schemas.microsoft.com/office/drawing/2014/main" xmlns="" val="2377663134"/>
                    </a:ext>
                  </a:extLst>
                </a:gridCol>
                <a:gridCol w="373380">
                  <a:extLst>
                    <a:ext uri="{9D8B030D-6E8A-4147-A177-3AD203B41FA5}">
                      <a16:colId xmlns:a16="http://schemas.microsoft.com/office/drawing/2014/main" xmlns="" val="1715967404"/>
                    </a:ext>
                  </a:extLst>
                </a:gridCol>
                <a:gridCol w="352678">
                  <a:extLst>
                    <a:ext uri="{9D8B030D-6E8A-4147-A177-3AD203B41FA5}">
                      <a16:colId xmlns:a16="http://schemas.microsoft.com/office/drawing/2014/main" xmlns="" val="687685246"/>
                    </a:ext>
                  </a:extLst>
                </a:gridCol>
                <a:gridCol w="360040">
                  <a:extLst>
                    <a:ext uri="{9D8B030D-6E8A-4147-A177-3AD203B41FA5}">
                      <a16:colId xmlns:a16="http://schemas.microsoft.com/office/drawing/2014/main" xmlns="" val="1038678467"/>
                    </a:ext>
                  </a:extLst>
                </a:gridCol>
                <a:gridCol w="360040">
                  <a:extLst>
                    <a:ext uri="{9D8B030D-6E8A-4147-A177-3AD203B41FA5}">
                      <a16:colId xmlns:a16="http://schemas.microsoft.com/office/drawing/2014/main" xmlns="" val="270658275"/>
                    </a:ext>
                  </a:extLst>
                </a:gridCol>
                <a:gridCol w="455116">
                  <a:extLst>
                    <a:ext uri="{9D8B030D-6E8A-4147-A177-3AD203B41FA5}">
                      <a16:colId xmlns:a16="http://schemas.microsoft.com/office/drawing/2014/main" xmlns="" val="1758180130"/>
                    </a:ext>
                  </a:extLst>
                </a:gridCol>
              </a:tblGrid>
              <a:tr h="375366">
                <a:tc>
                  <a:txBody>
                    <a:bodyPr/>
                    <a:lstStyle/>
                    <a:p>
                      <a:r>
                        <a:rPr lang="en-US" dirty="0"/>
                        <a:t>HIS geo-enabling framework element</a:t>
                      </a:r>
                      <a:endParaRPr lang="en-PH"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gridSpan="2">
                  <a:txBody>
                    <a:bodyPr/>
                    <a:lstStyle/>
                    <a:p>
                      <a:pPr algn="ctr"/>
                      <a:r>
                        <a:rPr lang="en-US" dirty="0"/>
                        <a:t>MYS</a:t>
                      </a:r>
                      <a:endParaRPr lang="en-PH"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hMerge="1">
                  <a:txBody>
                    <a:bodyPr/>
                    <a:lstStyle/>
                    <a:p>
                      <a:endParaRPr lang="en-PH" dirty="0"/>
                    </a:p>
                  </a:txBody>
                  <a:tcPr/>
                </a:tc>
                <a:tc gridSpan="2">
                  <a:txBody>
                    <a:bodyPr/>
                    <a:lstStyle/>
                    <a:p>
                      <a:pPr algn="ctr"/>
                      <a:r>
                        <a:rPr lang="en-US" dirty="0"/>
                        <a:t>PHL</a:t>
                      </a:r>
                      <a:endParaRPr lang="en-PH"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hMerge="1">
                  <a:txBody>
                    <a:bodyPr/>
                    <a:lstStyle/>
                    <a:p>
                      <a:endParaRPr lang="en-PH" dirty="0"/>
                    </a:p>
                  </a:txBody>
                  <a:tcPr/>
                </a:tc>
                <a:tc gridSpan="2">
                  <a:txBody>
                    <a:bodyPr/>
                    <a:lstStyle/>
                    <a:p>
                      <a:pPr algn="ctr"/>
                      <a:r>
                        <a:rPr lang="en-US" dirty="0"/>
                        <a:t>PNG</a:t>
                      </a:r>
                      <a:endParaRPr lang="en-PH"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hMerge="1">
                  <a:txBody>
                    <a:bodyPr/>
                    <a:lstStyle/>
                    <a:p>
                      <a:endParaRPr lang="en-PH" dirty="0"/>
                    </a:p>
                  </a:txBody>
                  <a:tcPr/>
                </a:tc>
                <a:tc gridSpan="2">
                  <a:txBody>
                    <a:bodyPr/>
                    <a:lstStyle/>
                    <a:p>
                      <a:pPr algn="ctr"/>
                      <a:r>
                        <a:rPr lang="en-US" dirty="0"/>
                        <a:t>SLB</a:t>
                      </a:r>
                      <a:endParaRPr lang="en-PH"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hMerge="1">
                  <a:txBody>
                    <a:bodyPr/>
                    <a:lstStyle/>
                    <a:p>
                      <a:endParaRPr lang="en-PH" dirty="0"/>
                    </a:p>
                  </a:txBody>
                  <a:tcPr/>
                </a:tc>
                <a:tc gridSpan="2">
                  <a:txBody>
                    <a:bodyPr/>
                    <a:lstStyle/>
                    <a:p>
                      <a:pPr algn="ctr"/>
                      <a:r>
                        <a:rPr lang="en-US" dirty="0"/>
                        <a:t>VUT</a:t>
                      </a:r>
                      <a:endParaRPr lang="en-PH"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hMerge="1">
                  <a:txBody>
                    <a:bodyPr/>
                    <a:lstStyle/>
                    <a:p>
                      <a:endParaRPr lang="en-PH"/>
                    </a:p>
                  </a:txBody>
                  <a:tcPr/>
                </a:tc>
                <a:tc gridSpan="2">
                  <a:txBody>
                    <a:bodyPr/>
                    <a:lstStyle/>
                    <a:p>
                      <a:pPr algn="ctr"/>
                      <a:r>
                        <a:rPr lang="en-US" dirty="0"/>
                        <a:t>VNM</a:t>
                      </a:r>
                      <a:endParaRPr lang="en-PH"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PH"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xmlns="" val="3372734937"/>
                  </a:ext>
                </a:extLst>
              </a:tr>
              <a:tr h="238392">
                <a:tc>
                  <a:txBody>
                    <a:bodyPr/>
                    <a:lstStyle/>
                    <a:p>
                      <a:pPr algn="r"/>
                      <a:r>
                        <a:rPr lang="en-US" sz="1400" dirty="0"/>
                        <a:t>Year of the survey</a:t>
                      </a:r>
                      <a:endParaRPr lang="en-PH"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a:r>
                        <a:rPr lang="en-US" sz="1200" dirty="0"/>
                        <a:t>17</a:t>
                      </a:r>
                      <a:endParaRPr lang="en-PH" sz="1200" dirty="0"/>
                    </a:p>
                  </a:txBody>
                  <a:tcPr anchor="ctr">
                    <a:lnL w="38100" cap="flat" cmpd="sng" algn="ctr">
                      <a:solidFill>
                        <a:schemeClr val="tx1"/>
                      </a:solidFill>
                      <a:prstDash val="solid"/>
                      <a:round/>
                      <a:headEnd type="none" w="med" len="med"/>
                      <a:tailEnd type="none" w="med" len="med"/>
                    </a:lnL>
                  </a:tcPr>
                </a:tc>
                <a:tc>
                  <a:txBody>
                    <a:bodyPr/>
                    <a:lstStyle/>
                    <a:p>
                      <a:pPr algn="ctr"/>
                      <a:r>
                        <a:rPr lang="en-US" sz="1200" dirty="0"/>
                        <a:t>19</a:t>
                      </a:r>
                      <a:endParaRPr lang="en-PH" sz="1200" dirty="0"/>
                    </a:p>
                  </a:txBody>
                  <a:tcPr anchor="ctr">
                    <a:lnR w="38100" cap="flat" cmpd="sng" algn="ctr">
                      <a:solidFill>
                        <a:schemeClr val="tx1"/>
                      </a:solidFill>
                      <a:prstDash val="solid"/>
                      <a:round/>
                      <a:headEnd type="none" w="med" len="med"/>
                      <a:tailEnd type="none" w="med" len="med"/>
                    </a:lnR>
                  </a:tcPr>
                </a:tc>
                <a:tc>
                  <a:txBody>
                    <a:bodyPr/>
                    <a:lstStyle/>
                    <a:p>
                      <a:pPr algn="ctr"/>
                      <a:r>
                        <a:rPr lang="en-US" sz="1200" dirty="0"/>
                        <a:t>17</a:t>
                      </a:r>
                      <a:endParaRPr lang="en-PH" sz="1200" dirty="0"/>
                    </a:p>
                  </a:txBody>
                  <a:tcPr anchor="ctr">
                    <a:lnL w="38100" cap="flat" cmpd="sng" algn="ctr">
                      <a:solidFill>
                        <a:schemeClr val="tx1"/>
                      </a:solidFill>
                      <a:prstDash val="solid"/>
                      <a:round/>
                      <a:headEnd type="none" w="med" len="med"/>
                      <a:tailEnd type="none" w="med" len="med"/>
                    </a:lnL>
                  </a:tcPr>
                </a:tc>
                <a:tc>
                  <a:txBody>
                    <a:bodyPr/>
                    <a:lstStyle/>
                    <a:p>
                      <a:pPr algn="ctr"/>
                      <a:r>
                        <a:rPr lang="en-US" sz="1200" dirty="0"/>
                        <a:t>19</a:t>
                      </a:r>
                      <a:endParaRPr lang="en-PH" sz="1200" dirty="0"/>
                    </a:p>
                  </a:txBody>
                  <a:tcPr anchor="ctr">
                    <a:lnR w="38100" cap="flat" cmpd="sng" algn="ctr">
                      <a:solidFill>
                        <a:schemeClr val="tx1"/>
                      </a:solidFill>
                      <a:prstDash val="solid"/>
                      <a:round/>
                      <a:headEnd type="none" w="med" len="med"/>
                      <a:tailEnd type="none" w="med" len="med"/>
                    </a:lnR>
                  </a:tcPr>
                </a:tc>
                <a:tc>
                  <a:txBody>
                    <a:bodyPr/>
                    <a:lstStyle/>
                    <a:p>
                      <a:pPr algn="ctr"/>
                      <a:r>
                        <a:rPr lang="en-US" sz="1200" dirty="0"/>
                        <a:t>17</a:t>
                      </a:r>
                      <a:endParaRPr lang="en-PH" sz="1200" dirty="0"/>
                    </a:p>
                  </a:txBody>
                  <a:tcPr anchor="ctr">
                    <a:lnL w="38100" cap="flat" cmpd="sng" algn="ctr">
                      <a:solidFill>
                        <a:schemeClr val="tx1"/>
                      </a:solidFill>
                      <a:prstDash val="solid"/>
                      <a:round/>
                      <a:headEnd type="none" w="med" len="med"/>
                      <a:tailEnd type="none" w="med" len="med"/>
                    </a:lnL>
                  </a:tcPr>
                </a:tc>
                <a:tc>
                  <a:txBody>
                    <a:bodyPr/>
                    <a:lstStyle/>
                    <a:p>
                      <a:pPr algn="ctr"/>
                      <a:r>
                        <a:rPr lang="en-US" sz="1200" dirty="0"/>
                        <a:t>19</a:t>
                      </a:r>
                      <a:endParaRPr lang="en-PH" sz="1200" dirty="0"/>
                    </a:p>
                  </a:txBody>
                  <a:tcPr anchor="ctr">
                    <a:lnR w="38100" cap="flat" cmpd="sng" algn="ctr">
                      <a:solidFill>
                        <a:schemeClr val="tx1"/>
                      </a:solidFill>
                      <a:prstDash val="solid"/>
                      <a:round/>
                      <a:headEnd type="none" w="med" len="med"/>
                      <a:tailEnd type="none" w="med" len="med"/>
                    </a:lnR>
                  </a:tcPr>
                </a:tc>
                <a:tc>
                  <a:txBody>
                    <a:bodyPr/>
                    <a:lstStyle/>
                    <a:p>
                      <a:pPr algn="ctr"/>
                      <a:r>
                        <a:rPr lang="en-US" sz="1200" dirty="0"/>
                        <a:t>17</a:t>
                      </a:r>
                      <a:endParaRPr lang="en-PH" sz="1200" dirty="0"/>
                    </a:p>
                  </a:txBody>
                  <a:tcPr anchor="ctr">
                    <a:lnL w="38100" cap="flat" cmpd="sng" algn="ctr">
                      <a:solidFill>
                        <a:schemeClr val="tx1"/>
                      </a:solidFill>
                      <a:prstDash val="solid"/>
                      <a:round/>
                      <a:headEnd type="none" w="med" len="med"/>
                      <a:tailEnd type="none" w="med" len="med"/>
                    </a:lnL>
                  </a:tcPr>
                </a:tc>
                <a:tc>
                  <a:txBody>
                    <a:bodyPr/>
                    <a:lstStyle/>
                    <a:p>
                      <a:pPr algn="ctr"/>
                      <a:r>
                        <a:rPr lang="en-US" sz="1200" dirty="0"/>
                        <a:t>19</a:t>
                      </a:r>
                      <a:endParaRPr lang="en-PH" sz="1200" dirty="0"/>
                    </a:p>
                  </a:txBody>
                  <a:tcPr anchor="ctr">
                    <a:lnR w="38100" cap="flat" cmpd="sng" algn="ctr">
                      <a:solidFill>
                        <a:schemeClr val="tx1"/>
                      </a:solidFill>
                      <a:prstDash val="solid"/>
                      <a:round/>
                      <a:headEnd type="none" w="med" len="med"/>
                      <a:tailEnd type="none" w="med" len="med"/>
                    </a:lnR>
                  </a:tcPr>
                </a:tc>
                <a:tc>
                  <a:txBody>
                    <a:bodyPr/>
                    <a:lstStyle/>
                    <a:p>
                      <a:pPr algn="ctr"/>
                      <a:r>
                        <a:rPr lang="en-US" sz="1200" dirty="0"/>
                        <a:t>17</a:t>
                      </a:r>
                      <a:endParaRPr lang="en-PH" sz="1200" dirty="0"/>
                    </a:p>
                  </a:txBody>
                  <a:tcPr anchor="ctr">
                    <a:lnL w="38100" cap="flat" cmpd="sng" algn="ctr">
                      <a:solidFill>
                        <a:schemeClr val="tx1"/>
                      </a:solidFill>
                      <a:prstDash val="solid"/>
                      <a:round/>
                      <a:headEnd type="none" w="med" len="med"/>
                      <a:tailEnd type="none" w="med" len="med"/>
                    </a:ln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19</a:t>
                      </a:r>
                      <a:endParaRPr lang="en-PH" sz="1200" dirty="0"/>
                    </a:p>
                  </a:txBody>
                  <a:tcPr anchor="ctr">
                    <a:lnR w="38100" cap="flat" cmpd="sng" algn="ctr">
                      <a:solidFill>
                        <a:schemeClr val="tx1"/>
                      </a:solidFill>
                      <a:prstDash val="solid"/>
                      <a:round/>
                      <a:headEnd type="none" w="med" len="med"/>
                      <a:tailEnd type="none" w="med" len="med"/>
                    </a:lnR>
                  </a:tcPr>
                </a:tc>
                <a:tc>
                  <a:txBody>
                    <a:bodyPr/>
                    <a:lstStyle/>
                    <a:p>
                      <a:pPr algn="ctr"/>
                      <a:r>
                        <a:rPr lang="en-US" sz="1200" dirty="0"/>
                        <a:t>17</a:t>
                      </a:r>
                      <a:endParaRPr lang="en-PH" sz="1200" dirty="0"/>
                    </a:p>
                  </a:txBody>
                  <a:tcPr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t>19</a:t>
                      </a:r>
                      <a:endParaRPr lang="en-PH" sz="12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120863409"/>
                  </a:ext>
                </a:extLst>
              </a:tr>
              <a:tr h="375366">
                <a:tc>
                  <a:txBody>
                    <a:bodyPr/>
                    <a:lstStyle/>
                    <a:p>
                      <a:r>
                        <a:rPr lang="en-US" dirty="0"/>
                        <a:t>1. Vision, strategy and plan</a:t>
                      </a:r>
                      <a:endParaRPr lang="en-PH"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endParaRPr lang="en-PH" dirty="0"/>
                    </a:p>
                  </a:txBody>
                  <a:tcPr>
                    <a:lnL w="38100" cap="flat" cmpd="sng" algn="ctr">
                      <a:solidFill>
                        <a:schemeClr val="tx1"/>
                      </a:solidFill>
                      <a:prstDash val="solid"/>
                      <a:round/>
                      <a:headEnd type="none" w="med" len="med"/>
                      <a:tailEnd type="none" w="med" len="med"/>
                    </a:lnL>
                    <a:solidFill>
                      <a:srgbClr val="00B050"/>
                    </a:solidFill>
                  </a:tcPr>
                </a:tc>
                <a:tc>
                  <a:txBody>
                    <a:bodyPr/>
                    <a:lstStyle/>
                    <a:p>
                      <a:endParaRPr lang="en-PH" dirty="0"/>
                    </a:p>
                  </a:txBody>
                  <a:tcPr>
                    <a:lnR w="38100" cap="flat" cmpd="sng" algn="ctr">
                      <a:solidFill>
                        <a:schemeClr val="tx1"/>
                      </a:solidFill>
                      <a:prstDash val="solid"/>
                      <a:round/>
                      <a:headEnd type="none" w="med" len="med"/>
                      <a:tailEnd type="none" w="med" len="med"/>
                    </a:lnR>
                    <a:solidFill>
                      <a:srgbClr val="00B050"/>
                    </a:solidFill>
                  </a:tcPr>
                </a:tc>
                <a:tc>
                  <a:txBody>
                    <a:bodyPr/>
                    <a:lstStyle/>
                    <a:p>
                      <a:endParaRPr lang="en-PH" dirty="0"/>
                    </a:p>
                  </a:txBody>
                  <a:tcPr>
                    <a:lnL w="38100" cap="flat" cmpd="sng" algn="ctr">
                      <a:solidFill>
                        <a:schemeClr val="tx1"/>
                      </a:solidFill>
                      <a:prstDash val="solid"/>
                      <a:round/>
                      <a:headEnd type="none" w="med" len="med"/>
                      <a:tailEnd type="none" w="med" len="med"/>
                    </a:lnL>
                    <a:solidFill>
                      <a:srgbClr val="00B050"/>
                    </a:solidFill>
                  </a:tcPr>
                </a:tc>
                <a:tc>
                  <a:txBody>
                    <a:bodyPr/>
                    <a:lstStyle/>
                    <a:p>
                      <a:endParaRPr lang="en-PH" dirty="0"/>
                    </a:p>
                  </a:txBody>
                  <a:tcPr>
                    <a:lnR w="38100" cap="flat" cmpd="sng" algn="ctr">
                      <a:solidFill>
                        <a:schemeClr val="tx1"/>
                      </a:solidFill>
                      <a:prstDash val="solid"/>
                      <a:round/>
                      <a:headEnd type="none" w="med" len="med"/>
                      <a:tailEnd type="none" w="med" len="med"/>
                    </a:lnR>
                  </a:tcPr>
                </a:tc>
                <a:tc>
                  <a:txBody>
                    <a:bodyPr/>
                    <a:lstStyle/>
                    <a:p>
                      <a:endParaRPr lang="en-PH" dirty="0"/>
                    </a:p>
                  </a:txBody>
                  <a:tcPr>
                    <a:lnL w="38100" cap="flat" cmpd="sng" algn="ctr">
                      <a:solidFill>
                        <a:schemeClr val="tx1"/>
                      </a:solidFill>
                      <a:prstDash val="solid"/>
                      <a:round/>
                      <a:headEnd type="none" w="med" len="med"/>
                      <a:tailEnd type="none" w="med" len="med"/>
                    </a:lnL>
                    <a:solidFill>
                      <a:srgbClr val="FFC000"/>
                    </a:solidFill>
                  </a:tcPr>
                </a:tc>
                <a:tc>
                  <a:txBody>
                    <a:bodyPr/>
                    <a:lstStyle/>
                    <a:p>
                      <a:endParaRPr lang="en-PH" dirty="0"/>
                    </a:p>
                  </a:txBody>
                  <a:tcPr>
                    <a:lnR w="38100" cap="flat" cmpd="sng" algn="ctr">
                      <a:solidFill>
                        <a:schemeClr val="tx1"/>
                      </a:solidFill>
                      <a:prstDash val="solid"/>
                      <a:round/>
                      <a:headEnd type="none" w="med" len="med"/>
                      <a:tailEnd type="none" w="med" len="med"/>
                    </a:lnR>
                    <a:solidFill>
                      <a:srgbClr val="FFC000"/>
                    </a:solidFill>
                  </a:tcPr>
                </a:tc>
                <a:tc>
                  <a:txBody>
                    <a:bodyPr/>
                    <a:lstStyle/>
                    <a:p>
                      <a:endParaRPr lang="en-PH" dirty="0"/>
                    </a:p>
                  </a:txBody>
                  <a:tcPr>
                    <a:lnL w="38100" cap="flat" cmpd="sng" algn="ctr">
                      <a:solidFill>
                        <a:schemeClr val="tx1"/>
                      </a:solidFill>
                      <a:prstDash val="solid"/>
                      <a:round/>
                      <a:headEnd type="none" w="med" len="med"/>
                      <a:tailEnd type="none" w="med" len="med"/>
                    </a:lnL>
                    <a:solidFill>
                      <a:srgbClr val="FF0000"/>
                    </a:solidFill>
                  </a:tcPr>
                </a:tc>
                <a:tc>
                  <a:txBody>
                    <a:bodyPr/>
                    <a:lstStyle/>
                    <a:p>
                      <a:endParaRPr lang="en-PH" dirty="0"/>
                    </a:p>
                  </a:txBody>
                  <a:tcPr>
                    <a:lnR w="38100" cap="flat" cmpd="sng" algn="ctr">
                      <a:solidFill>
                        <a:schemeClr val="tx1"/>
                      </a:solidFill>
                      <a:prstDash val="solid"/>
                      <a:round/>
                      <a:headEnd type="none" w="med" len="med"/>
                      <a:tailEnd type="none" w="med" len="med"/>
                    </a:lnR>
                    <a:solidFill>
                      <a:srgbClr val="FFC000"/>
                    </a:solidFill>
                  </a:tcPr>
                </a:tc>
                <a:tc>
                  <a:txBody>
                    <a:bodyPr/>
                    <a:lstStyle/>
                    <a:p>
                      <a:endParaRPr lang="en-PH" dirty="0"/>
                    </a:p>
                  </a:txBody>
                  <a:tcPr>
                    <a:lnL w="38100" cap="flat" cmpd="sng" algn="ctr">
                      <a:solidFill>
                        <a:schemeClr val="tx1"/>
                      </a:solidFill>
                      <a:prstDash val="solid"/>
                      <a:round/>
                      <a:headEnd type="none" w="med" len="med"/>
                      <a:tailEnd type="none" w="med" len="med"/>
                    </a:lnL>
                    <a:solidFill>
                      <a:srgbClr val="00B050"/>
                    </a:solidFill>
                  </a:tcPr>
                </a:tc>
                <a:tc>
                  <a:txBody>
                    <a:bodyPr/>
                    <a:lstStyle/>
                    <a:p>
                      <a:endParaRPr lang="en-PH" dirty="0"/>
                    </a:p>
                  </a:txBody>
                  <a:tcPr>
                    <a:lnR w="38100" cap="flat" cmpd="sng" algn="ctr">
                      <a:solidFill>
                        <a:schemeClr val="tx1"/>
                      </a:solidFill>
                      <a:prstDash val="solid"/>
                      <a:round/>
                      <a:headEnd type="none" w="med" len="med"/>
                      <a:tailEnd type="none" w="med" len="med"/>
                    </a:lnR>
                    <a:solidFill>
                      <a:srgbClr val="FFC000"/>
                    </a:solidFill>
                  </a:tcPr>
                </a:tc>
                <a:tc>
                  <a:txBody>
                    <a:bodyPr/>
                    <a:lstStyle/>
                    <a:p>
                      <a:endParaRPr lang="en-PH" dirty="0"/>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endParaRPr lang="en-PH" dirty="0"/>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43412080"/>
                  </a:ext>
                </a:extLst>
              </a:tr>
              <a:tr h="375366">
                <a:tc>
                  <a:txBody>
                    <a:bodyPr/>
                    <a:lstStyle/>
                    <a:p>
                      <a:r>
                        <a:rPr lang="en-US" dirty="0"/>
                        <a:t>2. Governance structure</a:t>
                      </a:r>
                      <a:endParaRPr lang="en-PH"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endParaRPr lang="en-PH" dirty="0"/>
                    </a:p>
                  </a:txBody>
                  <a:tcPr>
                    <a:lnL w="38100" cap="flat" cmpd="sng" algn="ctr">
                      <a:solidFill>
                        <a:schemeClr val="tx1"/>
                      </a:solidFill>
                      <a:prstDash val="solid"/>
                      <a:round/>
                      <a:headEnd type="none" w="med" len="med"/>
                      <a:tailEnd type="none" w="med" len="med"/>
                    </a:lnL>
                    <a:solidFill>
                      <a:srgbClr val="00B050"/>
                    </a:solidFill>
                  </a:tcPr>
                </a:tc>
                <a:tc>
                  <a:txBody>
                    <a:bodyPr/>
                    <a:lstStyle/>
                    <a:p>
                      <a:endParaRPr lang="en-PH" dirty="0"/>
                    </a:p>
                  </a:txBody>
                  <a:tcPr>
                    <a:lnR w="38100" cap="flat" cmpd="sng" algn="ctr">
                      <a:solidFill>
                        <a:schemeClr val="tx1"/>
                      </a:solidFill>
                      <a:prstDash val="solid"/>
                      <a:round/>
                      <a:headEnd type="none" w="med" len="med"/>
                      <a:tailEnd type="none" w="med" len="med"/>
                    </a:lnR>
                    <a:solidFill>
                      <a:srgbClr val="00B050"/>
                    </a:solidFill>
                  </a:tcPr>
                </a:tc>
                <a:tc>
                  <a:txBody>
                    <a:bodyPr/>
                    <a:lstStyle/>
                    <a:p>
                      <a:endParaRPr lang="en-PH" dirty="0"/>
                    </a:p>
                  </a:txBody>
                  <a:tcPr>
                    <a:lnL w="38100" cap="flat" cmpd="sng" algn="ctr">
                      <a:solidFill>
                        <a:schemeClr val="tx1"/>
                      </a:solidFill>
                      <a:prstDash val="solid"/>
                      <a:round/>
                      <a:headEnd type="none" w="med" len="med"/>
                      <a:tailEnd type="none" w="med" len="med"/>
                    </a:lnL>
                    <a:solidFill>
                      <a:srgbClr val="00B050"/>
                    </a:solidFill>
                  </a:tcPr>
                </a:tc>
                <a:tc>
                  <a:txBody>
                    <a:bodyPr/>
                    <a:lstStyle/>
                    <a:p>
                      <a:endParaRPr lang="en-PH" dirty="0"/>
                    </a:p>
                  </a:txBody>
                  <a:tcPr>
                    <a:lnR w="38100" cap="flat" cmpd="sng" algn="ctr">
                      <a:solidFill>
                        <a:schemeClr val="tx1"/>
                      </a:solidFill>
                      <a:prstDash val="solid"/>
                      <a:round/>
                      <a:headEnd type="none" w="med" len="med"/>
                      <a:tailEnd type="none" w="med" len="med"/>
                    </a:lnR>
                  </a:tcPr>
                </a:tc>
                <a:tc>
                  <a:txBody>
                    <a:bodyPr/>
                    <a:lstStyle/>
                    <a:p>
                      <a:endParaRPr lang="en-PH" dirty="0"/>
                    </a:p>
                  </a:txBody>
                  <a:tcPr>
                    <a:lnL w="38100" cap="flat" cmpd="sng" algn="ctr">
                      <a:solidFill>
                        <a:schemeClr val="tx1"/>
                      </a:solidFill>
                      <a:prstDash val="solid"/>
                      <a:round/>
                      <a:headEnd type="none" w="med" len="med"/>
                      <a:tailEnd type="none" w="med" len="med"/>
                    </a:lnL>
                    <a:solidFill>
                      <a:srgbClr val="00B050"/>
                    </a:solidFill>
                  </a:tcPr>
                </a:tc>
                <a:tc>
                  <a:txBody>
                    <a:bodyPr/>
                    <a:lstStyle/>
                    <a:p>
                      <a:endParaRPr lang="en-PH" dirty="0"/>
                    </a:p>
                  </a:txBody>
                  <a:tcPr>
                    <a:lnR w="38100" cap="flat" cmpd="sng" algn="ctr">
                      <a:solidFill>
                        <a:schemeClr val="tx1"/>
                      </a:solidFill>
                      <a:prstDash val="solid"/>
                      <a:round/>
                      <a:headEnd type="none" w="med" len="med"/>
                      <a:tailEnd type="none" w="med" len="med"/>
                    </a:lnR>
                    <a:solidFill>
                      <a:srgbClr val="FFC000"/>
                    </a:solidFill>
                  </a:tcPr>
                </a:tc>
                <a:tc>
                  <a:txBody>
                    <a:bodyPr/>
                    <a:lstStyle/>
                    <a:p>
                      <a:endParaRPr lang="en-PH" dirty="0"/>
                    </a:p>
                  </a:txBody>
                  <a:tcPr>
                    <a:lnL w="38100" cap="flat" cmpd="sng" algn="ctr">
                      <a:solidFill>
                        <a:schemeClr val="tx1"/>
                      </a:solidFill>
                      <a:prstDash val="solid"/>
                      <a:round/>
                      <a:headEnd type="none" w="med" len="med"/>
                      <a:tailEnd type="none" w="med" len="med"/>
                    </a:lnL>
                    <a:solidFill>
                      <a:srgbClr val="FF0000"/>
                    </a:solidFill>
                  </a:tcPr>
                </a:tc>
                <a:tc>
                  <a:txBody>
                    <a:bodyPr/>
                    <a:lstStyle/>
                    <a:p>
                      <a:endParaRPr lang="en-PH" dirty="0"/>
                    </a:p>
                  </a:txBody>
                  <a:tcPr>
                    <a:lnR w="38100" cap="flat" cmpd="sng" algn="ctr">
                      <a:solidFill>
                        <a:schemeClr val="tx1"/>
                      </a:solidFill>
                      <a:prstDash val="solid"/>
                      <a:round/>
                      <a:headEnd type="none" w="med" len="med"/>
                      <a:tailEnd type="none" w="med" len="med"/>
                    </a:lnR>
                    <a:solidFill>
                      <a:srgbClr val="FFC000"/>
                    </a:solidFill>
                  </a:tcPr>
                </a:tc>
                <a:tc>
                  <a:txBody>
                    <a:bodyPr/>
                    <a:lstStyle/>
                    <a:p>
                      <a:endParaRPr lang="en-PH" dirty="0"/>
                    </a:p>
                  </a:txBody>
                  <a:tcPr>
                    <a:lnL w="38100" cap="flat" cmpd="sng" algn="ctr">
                      <a:solidFill>
                        <a:schemeClr val="tx1"/>
                      </a:solidFill>
                      <a:prstDash val="solid"/>
                      <a:round/>
                      <a:headEnd type="none" w="med" len="med"/>
                      <a:tailEnd type="none" w="med" len="med"/>
                    </a:lnL>
                    <a:solidFill>
                      <a:srgbClr val="00B050"/>
                    </a:solidFill>
                  </a:tcPr>
                </a:tc>
                <a:tc>
                  <a:txBody>
                    <a:bodyPr/>
                    <a:lstStyle/>
                    <a:p>
                      <a:endParaRPr lang="en-PH" dirty="0"/>
                    </a:p>
                  </a:txBody>
                  <a:tcPr>
                    <a:lnR w="38100" cap="flat" cmpd="sng" algn="ctr">
                      <a:solidFill>
                        <a:schemeClr val="tx1"/>
                      </a:solidFill>
                      <a:prstDash val="solid"/>
                      <a:round/>
                      <a:headEnd type="none" w="med" len="med"/>
                      <a:tailEnd type="none" w="med" len="med"/>
                    </a:lnR>
                    <a:solidFill>
                      <a:srgbClr val="FFC000"/>
                    </a:solidFill>
                  </a:tcPr>
                </a:tc>
                <a:tc>
                  <a:txBody>
                    <a:bodyPr/>
                    <a:lstStyle/>
                    <a:p>
                      <a:endParaRPr lang="en-PH" dirty="0"/>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endParaRPr lang="en-PH" dirty="0"/>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763901900"/>
                  </a:ext>
                </a:extLst>
              </a:tr>
              <a:tr h="375366">
                <a:tc>
                  <a:txBody>
                    <a:bodyPr/>
                    <a:lstStyle/>
                    <a:p>
                      <a:r>
                        <a:rPr lang="en-US" dirty="0"/>
                        <a:t>3. Technical capacity</a:t>
                      </a:r>
                      <a:endParaRPr lang="en-PH"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endParaRPr lang="en-PH" dirty="0"/>
                    </a:p>
                  </a:txBody>
                  <a:tcPr>
                    <a:lnL w="38100" cap="flat" cmpd="sng" algn="ctr">
                      <a:solidFill>
                        <a:schemeClr val="tx1"/>
                      </a:solidFill>
                      <a:prstDash val="solid"/>
                      <a:round/>
                      <a:headEnd type="none" w="med" len="med"/>
                      <a:tailEnd type="none" w="med" len="med"/>
                    </a:lnL>
                    <a:solidFill>
                      <a:srgbClr val="00B050"/>
                    </a:solidFill>
                  </a:tcPr>
                </a:tc>
                <a:tc>
                  <a:txBody>
                    <a:bodyPr/>
                    <a:lstStyle/>
                    <a:p>
                      <a:endParaRPr lang="en-PH" dirty="0"/>
                    </a:p>
                  </a:txBody>
                  <a:tcPr>
                    <a:lnR w="38100" cap="flat" cmpd="sng" algn="ctr">
                      <a:solidFill>
                        <a:schemeClr val="tx1"/>
                      </a:solidFill>
                      <a:prstDash val="solid"/>
                      <a:round/>
                      <a:headEnd type="none" w="med" len="med"/>
                      <a:tailEnd type="none" w="med" len="med"/>
                    </a:lnR>
                    <a:solidFill>
                      <a:srgbClr val="FF0000"/>
                    </a:solidFill>
                  </a:tcPr>
                </a:tc>
                <a:tc>
                  <a:txBody>
                    <a:bodyPr/>
                    <a:lstStyle/>
                    <a:p>
                      <a:endParaRPr lang="en-PH" dirty="0"/>
                    </a:p>
                  </a:txBody>
                  <a:tcPr>
                    <a:lnL w="38100" cap="flat" cmpd="sng" algn="ctr">
                      <a:solidFill>
                        <a:schemeClr val="tx1"/>
                      </a:solidFill>
                      <a:prstDash val="solid"/>
                      <a:round/>
                      <a:headEnd type="none" w="med" len="med"/>
                      <a:tailEnd type="none" w="med" len="med"/>
                    </a:lnL>
                    <a:solidFill>
                      <a:srgbClr val="00B050"/>
                    </a:solidFill>
                  </a:tcPr>
                </a:tc>
                <a:tc>
                  <a:txBody>
                    <a:bodyPr/>
                    <a:lstStyle/>
                    <a:p>
                      <a:endParaRPr lang="en-PH" dirty="0"/>
                    </a:p>
                  </a:txBody>
                  <a:tcPr>
                    <a:lnR w="38100" cap="flat" cmpd="sng" algn="ctr">
                      <a:solidFill>
                        <a:schemeClr val="tx1"/>
                      </a:solidFill>
                      <a:prstDash val="solid"/>
                      <a:round/>
                      <a:headEnd type="none" w="med" len="med"/>
                      <a:tailEnd type="none" w="med" len="med"/>
                    </a:lnR>
                  </a:tcPr>
                </a:tc>
                <a:tc>
                  <a:txBody>
                    <a:bodyPr/>
                    <a:lstStyle/>
                    <a:p>
                      <a:endParaRPr lang="en-PH" dirty="0"/>
                    </a:p>
                  </a:txBody>
                  <a:tcPr>
                    <a:lnL w="38100" cap="flat" cmpd="sng" algn="ctr">
                      <a:solidFill>
                        <a:schemeClr val="tx1"/>
                      </a:solidFill>
                      <a:prstDash val="solid"/>
                      <a:round/>
                      <a:headEnd type="none" w="med" len="med"/>
                      <a:tailEnd type="none" w="med" len="med"/>
                    </a:lnL>
                    <a:solidFill>
                      <a:srgbClr val="FFC000"/>
                    </a:solidFill>
                  </a:tcPr>
                </a:tc>
                <a:tc>
                  <a:txBody>
                    <a:bodyPr/>
                    <a:lstStyle/>
                    <a:p>
                      <a:endParaRPr lang="en-PH" dirty="0"/>
                    </a:p>
                  </a:txBody>
                  <a:tcPr>
                    <a:lnR w="38100" cap="flat" cmpd="sng" algn="ctr">
                      <a:solidFill>
                        <a:schemeClr val="tx1"/>
                      </a:solidFill>
                      <a:prstDash val="solid"/>
                      <a:round/>
                      <a:headEnd type="none" w="med" len="med"/>
                      <a:tailEnd type="none" w="med" len="med"/>
                    </a:lnR>
                    <a:solidFill>
                      <a:srgbClr val="FFC000"/>
                    </a:solidFill>
                  </a:tcPr>
                </a:tc>
                <a:tc>
                  <a:txBody>
                    <a:bodyPr/>
                    <a:lstStyle/>
                    <a:p>
                      <a:endParaRPr lang="en-PH" dirty="0"/>
                    </a:p>
                  </a:txBody>
                  <a:tcPr>
                    <a:lnL w="38100" cap="flat" cmpd="sng" algn="ctr">
                      <a:solidFill>
                        <a:schemeClr val="tx1"/>
                      </a:solidFill>
                      <a:prstDash val="solid"/>
                      <a:round/>
                      <a:headEnd type="none" w="med" len="med"/>
                      <a:tailEnd type="none" w="med" len="med"/>
                    </a:lnL>
                    <a:solidFill>
                      <a:srgbClr val="00B050"/>
                    </a:solidFill>
                  </a:tcPr>
                </a:tc>
                <a:tc>
                  <a:txBody>
                    <a:bodyPr/>
                    <a:lstStyle/>
                    <a:p>
                      <a:endParaRPr lang="en-PH" dirty="0"/>
                    </a:p>
                  </a:txBody>
                  <a:tcPr>
                    <a:lnR w="38100" cap="flat" cmpd="sng" algn="ctr">
                      <a:solidFill>
                        <a:schemeClr val="tx1"/>
                      </a:solidFill>
                      <a:prstDash val="solid"/>
                      <a:round/>
                      <a:headEnd type="none" w="med" len="med"/>
                      <a:tailEnd type="none" w="med" len="med"/>
                    </a:lnR>
                    <a:solidFill>
                      <a:srgbClr val="FFC000"/>
                    </a:solidFill>
                  </a:tcPr>
                </a:tc>
                <a:tc>
                  <a:txBody>
                    <a:bodyPr/>
                    <a:lstStyle/>
                    <a:p>
                      <a:endParaRPr lang="en-PH" dirty="0"/>
                    </a:p>
                  </a:txBody>
                  <a:tcPr>
                    <a:lnL w="38100" cap="flat" cmpd="sng" algn="ctr">
                      <a:solidFill>
                        <a:schemeClr val="tx1"/>
                      </a:solidFill>
                      <a:prstDash val="solid"/>
                      <a:round/>
                      <a:headEnd type="none" w="med" len="med"/>
                      <a:tailEnd type="none" w="med" len="med"/>
                    </a:lnL>
                    <a:solidFill>
                      <a:srgbClr val="FFC000"/>
                    </a:solidFill>
                  </a:tcPr>
                </a:tc>
                <a:tc>
                  <a:txBody>
                    <a:bodyPr/>
                    <a:lstStyle/>
                    <a:p>
                      <a:endParaRPr lang="en-PH" dirty="0"/>
                    </a:p>
                  </a:txBody>
                  <a:tcPr>
                    <a:lnR w="38100" cap="flat" cmpd="sng" algn="ctr">
                      <a:solidFill>
                        <a:schemeClr val="tx1"/>
                      </a:solidFill>
                      <a:prstDash val="solid"/>
                      <a:round/>
                      <a:headEnd type="none" w="med" len="med"/>
                      <a:tailEnd type="none" w="med" len="med"/>
                    </a:lnR>
                    <a:solidFill>
                      <a:srgbClr val="FFC000"/>
                    </a:solidFill>
                  </a:tcPr>
                </a:tc>
                <a:tc>
                  <a:txBody>
                    <a:bodyPr/>
                    <a:lstStyle/>
                    <a:p>
                      <a:endParaRPr lang="en-PH" dirty="0"/>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endParaRPr lang="en-PH" dirty="0"/>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962091611"/>
                  </a:ext>
                </a:extLst>
              </a:tr>
              <a:tr h="375366">
                <a:tc>
                  <a:txBody>
                    <a:bodyPr/>
                    <a:lstStyle/>
                    <a:p>
                      <a:r>
                        <a:rPr lang="en-US" dirty="0"/>
                        <a:t>4. Specifications, standards, protocols</a:t>
                      </a:r>
                      <a:endParaRPr lang="en-PH"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endParaRPr lang="en-PH" dirty="0"/>
                    </a:p>
                  </a:txBody>
                  <a:tcPr>
                    <a:lnL w="38100" cap="flat" cmpd="sng" algn="ctr">
                      <a:solidFill>
                        <a:schemeClr val="tx1"/>
                      </a:solidFill>
                      <a:prstDash val="solid"/>
                      <a:round/>
                      <a:headEnd type="none" w="med" len="med"/>
                      <a:tailEnd type="none" w="med" len="med"/>
                    </a:lnL>
                    <a:solidFill>
                      <a:srgbClr val="00B050"/>
                    </a:solidFill>
                  </a:tcPr>
                </a:tc>
                <a:tc>
                  <a:txBody>
                    <a:bodyPr/>
                    <a:lstStyle/>
                    <a:p>
                      <a:endParaRPr lang="en-PH" dirty="0"/>
                    </a:p>
                  </a:txBody>
                  <a:tcPr>
                    <a:lnR w="38100" cap="flat" cmpd="sng" algn="ctr">
                      <a:solidFill>
                        <a:schemeClr val="tx1"/>
                      </a:solidFill>
                      <a:prstDash val="solid"/>
                      <a:round/>
                      <a:headEnd type="none" w="med" len="med"/>
                      <a:tailEnd type="none" w="med" len="med"/>
                    </a:lnR>
                    <a:solidFill>
                      <a:srgbClr val="00B050"/>
                    </a:solidFill>
                  </a:tcPr>
                </a:tc>
                <a:tc>
                  <a:txBody>
                    <a:bodyPr/>
                    <a:lstStyle/>
                    <a:p>
                      <a:endParaRPr lang="en-PH" dirty="0"/>
                    </a:p>
                  </a:txBody>
                  <a:tcPr>
                    <a:lnL w="38100" cap="flat" cmpd="sng" algn="ctr">
                      <a:solidFill>
                        <a:schemeClr val="tx1"/>
                      </a:solidFill>
                      <a:prstDash val="solid"/>
                      <a:round/>
                      <a:headEnd type="none" w="med" len="med"/>
                      <a:tailEnd type="none" w="med" len="med"/>
                    </a:lnL>
                    <a:solidFill>
                      <a:srgbClr val="D8AA37"/>
                    </a:solidFill>
                  </a:tcPr>
                </a:tc>
                <a:tc>
                  <a:txBody>
                    <a:bodyPr/>
                    <a:lstStyle/>
                    <a:p>
                      <a:endParaRPr lang="en-PH" dirty="0"/>
                    </a:p>
                  </a:txBody>
                  <a:tcPr>
                    <a:lnR w="38100" cap="flat" cmpd="sng" algn="ctr">
                      <a:solidFill>
                        <a:schemeClr val="tx1"/>
                      </a:solidFill>
                      <a:prstDash val="solid"/>
                      <a:round/>
                      <a:headEnd type="none" w="med" len="med"/>
                      <a:tailEnd type="none" w="med" len="med"/>
                    </a:lnR>
                  </a:tcPr>
                </a:tc>
                <a:tc>
                  <a:txBody>
                    <a:bodyPr/>
                    <a:lstStyle/>
                    <a:p>
                      <a:endParaRPr lang="en-PH" dirty="0"/>
                    </a:p>
                  </a:txBody>
                  <a:tcPr>
                    <a:lnL w="38100" cap="flat" cmpd="sng" algn="ctr">
                      <a:solidFill>
                        <a:schemeClr val="tx1"/>
                      </a:solidFill>
                      <a:prstDash val="solid"/>
                      <a:round/>
                      <a:headEnd type="none" w="med" len="med"/>
                      <a:tailEnd type="none" w="med" len="med"/>
                    </a:lnL>
                    <a:solidFill>
                      <a:srgbClr val="FF0000"/>
                    </a:solidFill>
                  </a:tcPr>
                </a:tc>
                <a:tc>
                  <a:txBody>
                    <a:bodyPr/>
                    <a:lstStyle/>
                    <a:p>
                      <a:endParaRPr lang="en-PH" dirty="0"/>
                    </a:p>
                  </a:txBody>
                  <a:tcPr>
                    <a:lnR w="38100" cap="flat" cmpd="sng" algn="ctr">
                      <a:solidFill>
                        <a:schemeClr val="tx1"/>
                      </a:solidFill>
                      <a:prstDash val="solid"/>
                      <a:round/>
                      <a:headEnd type="none" w="med" len="med"/>
                      <a:tailEnd type="none" w="med" len="med"/>
                    </a:lnR>
                    <a:solidFill>
                      <a:srgbClr val="FFC000"/>
                    </a:solidFill>
                  </a:tcPr>
                </a:tc>
                <a:tc>
                  <a:txBody>
                    <a:bodyPr/>
                    <a:lstStyle/>
                    <a:p>
                      <a:endParaRPr lang="en-PH" dirty="0"/>
                    </a:p>
                  </a:txBody>
                  <a:tcPr>
                    <a:lnL w="38100" cap="flat" cmpd="sng" algn="ctr">
                      <a:solidFill>
                        <a:schemeClr val="tx1"/>
                      </a:solidFill>
                      <a:prstDash val="solid"/>
                      <a:round/>
                      <a:headEnd type="none" w="med" len="med"/>
                      <a:tailEnd type="none" w="med" len="med"/>
                    </a:lnL>
                    <a:solidFill>
                      <a:srgbClr val="FF0000"/>
                    </a:solidFill>
                  </a:tcPr>
                </a:tc>
                <a:tc>
                  <a:txBody>
                    <a:bodyPr/>
                    <a:lstStyle/>
                    <a:p>
                      <a:endParaRPr lang="en-PH" dirty="0"/>
                    </a:p>
                  </a:txBody>
                  <a:tcPr>
                    <a:lnR w="38100" cap="flat" cmpd="sng" algn="ctr">
                      <a:solidFill>
                        <a:schemeClr val="tx1"/>
                      </a:solidFill>
                      <a:prstDash val="solid"/>
                      <a:round/>
                      <a:headEnd type="none" w="med" len="med"/>
                      <a:tailEnd type="none" w="med" len="med"/>
                    </a:lnR>
                    <a:solidFill>
                      <a:srgbClr val="FFC000"/>
                    </a:solidFill>
                  </a:tcPr>
                </a:tc>
                <a:tc>
                  <a:txBody>
                    <a:bodyPr/>
                    <a:lstStyle/>
                    <a:p>
                      <a:endParaRPr lang="en-PH" dirty="0"/>
                    </a:p>
                  </a:txBody>
                  <a:tcPr>
                    <a:lnL w="38100" cap="flat" cmpd="sng" algn="ctr">
                      <a:solidFill>
                        <a:schemeClr val="tx1"/>
                      </a:solidFill>
                      <a:prstDash val="solid"/>
                      <a:round/>
                      <a:headEnd type="none" w="med" len="med"/>
                      <a:tailEnd type="none" w="med" len="med"/>
                    </a:lnL>
                    <a:solidFill>
                      <a:srgbClr val="00B050"/>
                    </a:solidFill>
                  </a:tcPr>
                </a:tc>
                <a:tc>
                  <a:txBody>
                    <a:bodyPr/>
                    <a:lstStyle/>
                    <a:p>
                      <a:endParaRPr lang="en-PH" dirty="0"/>
                    </a:p>
                  </a:txBody>
                  <a:tcPr>
                    <a:lnR w="38100" cap="flat" cmpd="sng" algn="ctr">
                      <a:solidFill>
                        <a:schemeClr val="tx1"/>
                      </a:solidFill>
                      <a:prstDash val="solid"/>
                      <a:round/>
                      <a:headEnd type="none" w="med" len="med"/>
                      <a:tailEnd type="none" w="med" len="med"/>
                    </a:lnR>
                    <a:solidFill>
                      <a:srgbClr val="FFC000"/>
                    </a:solidFill>
                  </a:tcPr>
                </a:tc>
                <a:tc>
                  <a:txBody>
                    <a:bodyPr/>
                    <a:lstStyle/>
                    <a:p>
                      <a:endParaRPr lang="en-PH" dirty="0"/>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endParaRPr lang="en-PH" dirty="0"/>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98248825"/>
                  </a:ext>
                </a:extLst>
              </a:tr>
              <a:tr h="375366">
                <a:tc>
                  <a:txBody>
                    <a:bodyPr/>
                    <a:lstStyle/>
                    <a:p>
                      <a:r>
                        <a:rPr lang="en-US" dirty="0"/>
                        <a:t>5. Master lists and common geo-registry</a:t>
                      </a:r>
                      <a:endParaRPr lang="en-PH"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endParaRPr lang="en-PH" dirty="0"/>
                    </a:p>
                  </a:txBody>
                  <a:tcPr>
                    <a:lnL w="38100" cap="flat" cmpd="sng" algn="ctr">
                      <a:solidFill>
                        <a:schemeClr val="tx1"/>
                      </a:solidFill>
                      <a:prstDash val="solid"/>
                      <a:round/>
                      <a:headEnd type="none" w="med" len="med"/>
                      <a:tailEnd type="none" w="med" len="med"/>
                    </a:lnL>
                    <a:solidFill>
                      <a:srgbClr val="00B050"/>
                    </a:solidFill>
                  </a:tcPr>
                </a:tc>
                <a:tc>
                  <a:txBody>
                    <a:bodyPr/>
                    <a:lstStyle/>
                    <a:p>
                      <a:endParaRPr lang="en-PH" dirty="0"/>
                    </a:p>
                  </a:txBody>
                  <a:tcPr>
                    <a:lnR w="38100" cap="flat" cmpd="sng" algn="ctr">
                      <a:solidFill>
                        <a:schemeClr val="tx1"/>
                      </a:solidFill>
                      <a:prstDash val="solid"/>
                      <a:round/>
                      <a:headEnd type="none" w="med" len="med"/>
                      <a:tailEnd type="none" w="med" len="med"/>
                    </a:lnR>
                    <a:solidFill>
                      <a:srgbClr val="FFC000"/>
                    </a:solidFill>
                  </a:tcPr>
                </a:tc>
                <a:tc>
                  <a:txBody>
                    <a:bodyPr/>
                    <a:lstStyle/>
                    <a:p>
                      <a:endParaRPr lang="en-PH" dirty="0"/>
                    </a:p>
                  </a:txBody>
                  <a:tcPr>
                    <a:lnL w="38100" cap="flat" cmpd="sng" algn="ctr">
                      <a:solidFill>
                        <a:schemeClr val="tx1"/>
                      </a:solidFill>
                      <a:prstDash val="solid"/>
                      <a:round/>
                      <a:headEnd type="none" w="med" len="med"/>
                      <a:tailEnd type="none" w="med" len="med"/>
                    </a:lnL>
                    <a:solidFill>
                      <a:srgbClr val="00B050"/>
                    </a:solidFill>
                  </a:tcPr>
                </a:tc>
                <a:tc>
                  <a:txBody>
                    <a:bodyPr/>
                    <a:lstStyle/>
                    <a:p>
                      <a:endParaRPr lang="en-PH" dirty="0"/>
                    </a:p>
                  </a:txBody>
                  <a:tcPr>
                    <a:lnR w="38100" cap="flat" cmpd="sng" algn="ctr">
                      <a:solidFill>
                        <a:schemeClr val="tx1"/>
                      </a:solidFill>
                      <a:prstDash val="solid"/>
                      <a:round/>
                      <a:headEnd type="none" w="med" len="med"/>
                      <a:tailEnd type="none" w="med" len="med"/>
                    </a:lnR>
                  </a:tcPr>
                </a:tc>
                <a:tc>
                  <a:txBody>
                    <a:bodyPr/>
                    <a:lstStyle/>
                    <a:p>
                      <a:endParaRPr lang="en-PH" dirty="0"/>
                    </a:p>
                  </a:txBody>
                  <a:tcPr>
                    <a:lnL w="38100" cap="flat" cmpd="sng" algn="ctr">
                      <a:solidFill>
                        <a:schemeClr val="tx1"/>
                      </a:solidFill>
                      <a:prstDash val="solid"/>
                      <a:round/>
                      <a:headEnd type="none" w="med" len="med"/>
                      <a:tailEnd type="none" w="med" len="med"/>
                    </a:lnL>
                    <a:solidFill>
                      <a:srgbClr val="FFC000"/>
                    </a:solidFill>
                  </a:tcPr>
                </a:tc>
                <a:tc>
                  <a:txBody>
                    <a:bodyPr/>
                    <a:lstStyle/>
                    <a:p>
                      <a:endParaRPr lang="en-PH" dirty="0"/>
                    </a:p>
                  </a:txBody>
                  <a:tcPr>
                    <a:lnR w="38100" cap="flat" cmpd="sng" algn="ctr">
                      <a:solidFill>
                        <a:schemeClr val="tx1"/>
                      </a:solidFill>
                      <a:prstDash val="solid"/>
                      <a:round/>
                      <a:headEnd type="none" w="med" len="med"/>
                      <a:tailEnd type="none" w="med" len="med"/>
                    </a:lnR>
                    <a:solidFill>
                      <a:srgbClr val="FFC000"/>
                    </a:solidFill>
                  </a:tcPr>
                </a:tc>
                <a:tc>
                  <a:txBody>
                    <a:bodyPr/>
                    <a:lstStyle/>
                    <a:p>
                      <a:endParaRPr lang="en-PH" dirty="0"/>
                    </a:p>
                  </a:txBody>
                  <a:tcPr>
                    <a:lnL w="38100" cap="flat" cmpd="sng" algn="ctr">
                      <a:solidFill>
                        <a:schemeClr val="tx1"/>
                      </a:solidFill>
                      <a:prstDash val="solid"/>
                      <a:round/>
                      <a:headEnd type="none" w="med" len="med"/>
                      <a:tailEnd type="none" w="med" len="med"/>
                    </a:lnL>
                    <a:solidFill>
                      <a:srgbClr val="FFC000"/>
                    </a:solidFill>
                  </a:tcPr>
                </a:tc>
                <a:tc>
                  <a:txBody>
                    <a:bodyPr/>
                    <a:lstStyle/>
                    <a:p>
                      <a:endParaRPr lang="en-PH" dirty="0"/>
                    </a:p>
                  </a:txBody>
                  <a:tcPr>
                    <a:lnR w="38100" cap="flat" cmpd="sng" algn="ctr">
                      <a:solidFill>
                        <a:schemeClr val="tx1"/>
                      </a:solidFill>
                      <a:prstDash val="solid"/>
                      <a:round/>
                      <a:headEnd type="none" w="med" len="med"/>
                      <a:tailEnd type="none" w="med" len="med"/>
                    </a:lnR>
                    <a:solidFill>
                      <a:srgbClr val="FFC000"/>
                    </a:solidFill>
                  </a:tcPr>
                </a:tc>
                <a:tc>
                  <a:txBody>
                    <a:bodyPr/>
                    <a:lstStyle/>
                    <a:p>
                      <a:endParaRPr lang="en-PH" dirty="0"/>
                    </a:p>
                  </a:txBody>
                  <a:tcPr>
                    <a:lnL w="38100" cap="flat" cmpd="sng" algn="ctr">
                      <a:solidFill>
                        <a:schemeClr val="tx1"/>
                      </a:solidFill>
                      <a:prstDash val="solid"/>
                      <a:round/>
                      <a:headEnd type="none" w="med" len="med"/>
                      <a:tailEnd type="none" w="med" len="med"/>
                    </a:lnL>
                    <a:solidFill>
                      <a:srgbClr val="00B050"/>
                    </a:solidFill>
                  </a:tcPr>
                </a:tc>
                <a:tc>
                  <a:txBody>
                    <a:bodyPr/>
                    <a:lstStyle/>
                    <a:p>
                      <a:endParaRPr lang="en-PH" dirty="0"/>
                    </a:p>
                  </a:txBody>
                  <a:tcPr>
                    <a:lnR w="38100" cap="flat" cmpd="sng" algn="ctr">
                      <a:solidFill>
                        <a:schemeClr val="tx1"/>
                      </a:solidFill>
                      <a:prstDash val="solid"/>
                      <a:round/>
                      <a:headEnd type="none" w="med" len="med"/>
                      <a:tailEnd type="none" w="med" len="med"/>
                    </a:lnR>
                    <a:solidFill>
                      <a:srgbClr val="FFC000"/>
                    </a:solidFill>
                  </a:tcPr>
                </a:tc>
                <a:tc>
                  <a:txBody>
                    <a:bodyPr/>
                    <a:lstStyle/>
                    <a:p>
                      <a:endParaRPr lang="en-PH" dirty="0"/>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endParaRPr lang="en-PH" dirty="0"/>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063102686"/>
                  </a:ext>
                </a:extLst>
              </a:tr>
              <a:tr h="0">
                <a:tc>
                  <a:txBody>
                    <a:bodyPr/>
                    <a:lstStyle/>
                    <a:p>
                      <a:r>
                        <a:rPr lang="en-US" dirty="0"/>
                        <a:t>6. Geospatial technologies</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endParaRPr lang="en-PH" dirty="0"/>
                    </a:p>
                  </a:txBody>
                  <a:tcPr>
                    <a:lnL w="38100" cap="flat" cmpd="sng" algn="ctr">
                      <a:solidFill>
                        <a:schemeClr val="tx1"/>
                      </a:solidFill>
                      <a:prstDash val="solid"/>
                      <a:round/>
                      <a:headEnd type="none" w="med" len="med"/>
                      <a:tailEnd type="none" w="med" len="med"/>
                    </a:lnL>
                    <a:solidFill>
                      <a:srgbClr val="00B050"/>
                    </a:solidFill>
                  </a:tcPr>
                </a:tc>
                <a:tc>
                  <a:txBody>
                    <a:bodyPr/>
                    <a:lstStyle/>
                    <a:p>
                      <a:endParaRPr lang="en-PH" dirty="0"/>
                    </a:p>
                  </a:txBody>
                  <a:tcPr>
                    <a:lnR w="38100" cap="flat" cmpd="sng" algn="ctr">
                      <a:solidFill>
                        <a:schemeClr val="tx1"/>
                      </a:solidFill>
                      <a:prstDash val="solid"/>
                      <a:round/>
                      <a:headEnd type="none" w="med" len="med"/>
                      <a:tailEnd type="none" w="med" len="med"/>
                    </a:lnR>
                    <a:solidFill>
                      <a:srgbClr val="00B050"/>
                    </a:solidFill>
                  </a:tcPr>
                </a:tc>
                <a:tc>
                  <a:txBody>
                    <a:bodyPr/>
                    <a:lstStyle/>
                    <a:p>
                      <a:endParaRPr lang="en-PH" dirty="0"/>
                    </a:p>
                  </a:txBody>
                  <a:tcPr>
                    <a:lnL w="38100" cap="flat" cmpd="sng" algn="ctr">
                      <a:solidFill>
                        <a:schemeClr val="tx1"/>
                      </a:solidFill>
                      <a:prstDash val="solid"/>
                      <a:round/>
                      <a:headEnd type="none" w="med" len="med"/>
                      <a:tailEnd type="none" w="med" len="med"/>
                    </a:lnL>
                    <a:solidFill>
                      <a:srgbClr val="00B050"/>
                    </a:solidFill>
                  </a:tcPr>
                </a:tc>
                <a:tc>
                  <a:txBody>
                    <a:bodyPr/>
                    <a:lstStyle/>
                    <a:p>
                      <a:endParaRPr lang="en-PH" dirty="0"/>
                    </a:p>
                  </a:txBody>
                  <a:tcPr>
                    <a:lnR w="38100" cap="flat" cmpd="sng" algn="ctr">
                      <a:solidFill>
                        <a:schemeClr val="tx1"/>
                      </a:solidFill>
                      <a:prstDash val="solid"/>
                      <a:round/>
                      <a:headEnd type="none" w="med" len="med"/>
                      <a:tailEnd type="none" w="med" len="med"/>
                    </a:lnR>
                  </a:tcPr>
                </a:tc>
                <a:tc>
                  <a:txBody>
                    <a:bodyPr/>
                    <a:lstStyle/>
                    <a:p>
                      <a:endParaRPr lang="en-PH" dirty="0"/>
                    </a:p>
                  </a:txBody>
                  <a:tcPr>
                    <a:lnL w="38100" cap="flat" cmpd="sng" algn="ctr">
                      <a:solidFill>
                        <a:schemeClr val="tx1"/>
                      </a:solidFill>
                      <a:prstDash val="solid"/>
                      <a:round/>
                      <a:headEnd type="none" w="med" len="med"/>
                      <a:tailEnd type="none" w="med" len="med"/>
                    </a:lnL>
                    <a:solidFill>
                      <a:srgbClr val="FFC000"/>
                    </a:solidFill>
                  </a:tcPr>
                </a:tc>
                <a:tc>
                  <a:txBody>
                    <a:bodyPr/>
                    <a:lstStyle/>
                    <a:p>
                      <a:endParaRPr lang="en-PH" dirty="0"/>
                    </a:p>
                  </a:txBody>
                  <a:tcPr>
                    <a:lnR w="38100" cap="flat" cmpd="sng" algn="ctr">
                      <a:solidFill>
                        <a:schemeClr val="tx1"/>
                      </a:solidFill>
                      <a:prstDash val="solid"/>
                      <a:round/>
                      <a:headEnd type="none" w="med" len="med"/>
                      <a:tailEnd type="none" w="med" len="med"/>
                    </a:lnR>
                    <a:solidFill>
                      <a:srgbClr val="FFC000"/>
                    </a:solidFill>
                  </a:tcPr>
                </a:tc>
                <a:tc>
                  <a:txBody>
                    <a:bodyPr/>
                    <a:lstStyle/>
                    <a:p>
                      <a:endParaRPr lang="en-PH" dirty="0"/>
                    </a:p>
                  </a:txBody>
                  <a:tcPr>
                    <a:lnL w="38100" cap="flat" cmpd="sng" algn="ctr">
                      <a:solidFill>
                        <a:schemeClr val="tx1"/>
                      </a:solidFill>
                      <a:prstDash val="solid"/>
                      <a:round/>
                      <a:headEnd type="none" w="med" len="med"/>
                      <a:tailEnd type="none" w="med" len="med"/>
                    </a:lnL>
                    <a:solidFill>
                      <a:srgbClr val="FFC000"/>
                    </a:solidFill>
                  </a:tcPr>
                </a:tc>
                <a:tc>
                  <a:txBody>
                    <a:bodyPr/>
                    <a:lstStyle/>
                    <a:p>
                      <a:endParaRPr lang="en-PH" dirty="0"/>
                    </a:p>
                  </a:txBody>
                  <a:tcPr>
                    <a:lnR w="38100" cap="flat" cmpd="sng" algn="ctr">
                      <a:solidFill>
                        <a:schemeClr val="tx1"/>
                      </a:solidFill>
                      <a:prstDash val="solid"/>
                      <a:round/>
                      <a:headEnd type="none" w="med" len="med"/>
                      <a:tailEnd type="none" w="med" len="med"/>
                    </a:lnR>
                    <a:solidFill>
                      <a:srgbClr val="FFC000"/>
                    </a:solidFill>
                  </a:tcPr>
                </a:tc>
                <a:tc>
                  <a:txBody>
                    <a:bodyPr/>
                    <a:lstStyle/>
                    <a:p>
                      <a:endParaRPr lang="en-PH" dirty="0"/>
                    </a:p>
                  </a:txBody>
                  <a:tcPr>
                    <a:lnL w="38100" cap="flat" cmpd="sng" algn="ctr">
                      <a:solidFill>
                        <a:schemeClr val="tx1"/>
                      </a:solidFill>
                      <a:prstDash val="solid"/>
                      <a:round/>
                      <a:headEnd type="none" w="med" len="med"/>
                      <a:tailEnd type="none" w="med" len="med"/>
                    </a:lnL>
                    <a:solidFill>
                      <a:srgbClr val="00B050"/>
                    </a:solidFill>
                  </a:tcPr>
                </a:tc>
                <a:tc>
                  <a:txBody>
                    <a:bodyPr/>
                    <a:lstStyle/>
                    <a:p>
                      <a:endParaRPr lang="en-PH" dirty="0"/>
                    </a:p>
                  </a:txBody>
                  <a:tcPr>
                    <a:lnR w="38100" cap="flat" cmpd="sng" algn="ctr">
                      <a:solidFill>
                        <a:schemeClr val="tx1"/>
                      </a:solidFill>
                      <a:prstDash val="solid"/>
                      <a:round/>
                      <a:headEnd type="none" w="med" len="med"/>
                      <a:tailEnd type="none" w="med" len="med"/>
                    </a:lnR>
                    <a:solidFill>
                      <a:srgbClr val="FF0000"/>
                    </a:solidFill>
                  </a:tcPr>
                </a:tc>
                <a:tc>
                  <a:txBody>
                    <a:bodyPr/>
                    <a:lstStyle/>
                    <a:p>
                      <a:endParaRPr lang="en-PH" dirty="0"/>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endParaRPr lang="en-PH" dirty="0"/>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122413989"/>
                  </a:ext>
                </a:extLst>
              </a:tr>
              <a:tr h="290687">
                <a:tc>
                  <a:txBody>
                    <a:bodyPr/>
                    <a:lstStyle/>
                    <a:p>
                      <a:r>
                        <a:rPr lang="en-US" dirty="0"/>
                        <a:t>7. Documented use cases</a:t>
                      </a:r>
                      <a:endParaRPr lang="en-PH"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endParaRPr lang="en-PH" dirty="0"/>
                    </a:p>
                  </a:txBody>
                  <a:tcPr>
                    <a:lnL w="38100" cap="flat" cmpd="sng" algn="ctr">
                      <a:solidFill>
                        <a:schemeClr val="tx1"/>
                      </a:solidFill>
                      <a:prstDash val="solid"/>
                      <a:round/>
                      <a:headEnd type="none" w="med" len="med"/>
                      <a:tailEnd type="none" w="med" len="med"/>
                    </a:lnL>
                    <a:solidFill>
                      <a:srgbClr val="00B050"/>
                    </a:solidFill>
                  </a:tcPr>
                </a:tc>
                <a:tc>
                  <a:txBody>
                    <a:bodyPr/>
                    <a:lstStyle/>
                    <a:p>
                      <a:endParaRPr lang="en-PH" dirty="0"/>
                    </a:p>
                  </a:txBody>
                  <a:tcPr>
                    <a:lnR w="38100" cap="flat" cmpd="sng" algn="ctr">
                      <a:solidFill>
                        <a:schemeClr val="tx1"/>
                      </a:solidFill>
                      <a:prstDash val="solid"/>
                      <a:round/>
                      <a:headEnd type="none" w="med" len="med"/>
                      <a:tailEnd type="none" w="med" len="med"/>
                    </a:lnR>
                    <a:solidFill>
                      <a:srgbClr val="FFC000"/>
                    </a:solidFill>
                  </a:tcPr>
                </a:tc>
                <a:tc>
                  <a:txBody>
                    <a:bodyPr/>
                    <a:lstStyle/>
                    <a:p>
                      <a:endParaRPr lang="en-PH" dirty="0"/>
                    </a:p>
                  </a:txBody>
                  <a:tcPr>
                    <a:lnL w="38100" cap="flat" cmpd="sng" algn="ctr">
                      <a:solidFill>
                        <a:schemeClr val="tx1"/>
                      </a:solidFill>
                      <a:prstDash val="solid"/>
                      <a:round/>
                      <a:headEnd type="none" w="med" len="med"/>
                      <a:tailEnd type="none" w="med" len="med"/>
                    </a:lnL>
                    <a:solidFill>
                      <a:srgbClr val="D8AA37"/>
                    </a:solidFill>
                  </a:tcPr>
                </a:tc>
                <a:tc>
                  <a:txBody>
                    <a:bodyPr/>
                    <a:lstStyle/>
                    <a:p>
                      <a:endParaRPr lang="en-PH" dirty="0"/>
                    </a:p>
                  </a:txBody>
                  <a:tcPr>
                    <a:lnR w="38100" cap="flat" cmpd="sng" algn="ctr">
                      <a:solidFill>
                        <a:schemeClr val="tx1"/>
                      </a:solidFill>
                      <a:prstDash val="solid"/>
                      <a:round/>
                      <a:headEnd type="none" w="med" len="med"/>
                      <a:tailEnd type="none" w="med" len="med"/>
                    </a:lnR>
                  </a:tcPr>
                </a:tc>
                <a:tc>
                  <a:txBody>
                    <a:bodyPr/>
                    <a:lstStyle/>
                    <a:p>
                      <a:endParaRPr lang="en-PH" dirty="0"/>
                    </a:p>
                  </a:txBody>
                  <a:tcPr>
                    <a:lnL w="38100" cap="flat" cmpd="sng" algn="ctr">
                      <a:solidFill>
                        <a:schemeClr val="tx1"/>
                      </a:solidFill>
                      <a:prstDash val="solid"/>
                      <a:round/>
                      <a:headEnd type="none" w="med" len="med"/>
                      <a:tailEnd type="none" w="med" len="med"/>
                    </a:lnL>
                    <a:solidFill>
                      <a:srgbClr val="00B050"/>
                    </a:solidFill>
                  </a:tcPr>
                </a:tc>
                <a:tc>
                  <a:txBody>
                    <a:bodyPr/>
                    <a:lstStyle/>
                    <a:p>
                      <a:endParaRPr lang="en-PH" dirty="0"/>
                    </a:p>
                  </a:txBody>
                  <a:tcPr>
                    <a:lnR w="38100" cap="flat" cmpd="sng" algn="ctr">
                      <a:solidFill>
                        <a:schemeClr val="tx1"/>
                      </a:solidFill>
                      <a:prstDash val="solid"/>
                      <a:round/>
                      <a:headEnd type="none" w="med" len="med"/>
                      <a:tailEnd type="none" w="med" len="med"/>
                    </a:lnR>
                    <a:solidFill>
                      <a:srgbClr val="FFC000"/>
                    </a:solidFill>
                  </a:tcPr>
                </a:tc>
                <a:tc>
                  <a:txBody>
                    <a:bodyPr/>
                    <a:lstStyle/>
                    <a:p>
                      <a:endParaRPr lang="en-PH" dirty="0"/>
                    </a:p>
                  </a:txBody>
                  <a:tcPr>
                    <a:lnL w="38100" cap="flat" cmpd="sng" algn="ctr">
                      <a:solidFill>
                        <a:schemeClr val="tx1"/>
                      </a:solidFill>
                      <a:prstDash val="solid"/>
                      <a:round/>
                      <a:headEnd type="none" w="med" len="med"/>
                      <a:tailEnd type="none" w="med" len="med"/>
                    </a:lnL>
                    <a:solidFill>
                      <a:srgbClr val="00B050"/>
                    </a:solidFill>
                  </a:tcPr>
                </a:tc>
                <a:tc>
                  <a:txBody>
                    <a:bodyPr/>
                    <a:lstStyle/>
                    <a:p>
                      <a:endParaRPr lang="en-PH" dirty="0"/>
                    </a:p>
                  </a:txBody>
                  <a:tcPr>
                    <a:lnR w="38100" cap="flat" cmpd="sng" algn="ctr">
                      <a:solidFill>
                        <a:schemeClr val="tx1"/>
                      </a:solidFill>
                      <a:prstDash val="solid"/>
                      <a:round/>
                      <a:headEnd type="none" w="med" len="med"/>
                      <a:tailEnd type="none" w="med" len="med"/>
                    </a:lnR>
                    <a:solidFill>
                      <a:srgbClr val="FFC000"/>
                    </a:solidFill>
                  </a:tcPr>
                </a:tc>
                <a:tc>
                  <a:txBody>
                    <a:bodyPr/>
                    <a:lstStyle/>
                    <a:p>
                      <a:endParaRPr lang="en-PH" dirty="0"/>
                    </a:p>
                  </a:txBody>
                  <a:tcPr>
                    <a:lnL w="38100" cap="flat" cmpd="sng" algn="ctr">
                      <a:solidFill>
                        <a:schemeClr val="tx1"/>
                      </a:solidFill>
                      <a:prstDash val="solid"/>
                      <a:round/>
                      <a:headEnd type="none" w="med" len="med"/>
                      <a:tailEnd type="none" w="med" len="med"/>
                    </a:lnL>
                    <a:solidFill>
                      <a:srgbClr val="00B050"/>
                    </a:solidFill>
                  </a:tcPr>
                </a:tc>
                <a:tc>
                  <a:txBody>
                    <a:bodyPr/>
                    <a:lstStyle/>
                    <a:p>
                      <a:endParaRPr lang="en-PH" dirty="0"/>
                    </a:p>
                  </a:txBody>
                  <a:tcPr>
                    <a:lnR w="38100" cap="flat" cmpd="sng" algn="ctr">
                      <a:solidFill>
                        <a:schemeClr val="tx1"/>
                      </a:solidFill>
                      <a:prstDash val="solid"/>
                      <a:round/>
                      <a:headEnd type="none" w="med" len="med"/>
                      <a:tailEnd type="none" w="med" len="med"/>
                    </a:lnR>
                    <a:solidFill>
                      <a:srgbClr val="FFC000"/>
                    </a:solidFill>
                  </a:tcPr>
                </a:tc>
                <a:tc>
                  <a:txBody>
                    <a:bodyPr/>
                    <a:lstStyle/>
                    <a:p>
                      <a:endParaRPr lang="en-PH" dirty="0"/>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endParaRPr lang="en-PH" dirty="0"/>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673472908"/>
                  </a:ext>
                </a:extLst>
              </a:tr>
              <a:tr h="199432">
                <a:tc>
                  <a:txBody>
                    <a:bodyPr/>
                    <a:lstStyle/>
                    <a:p>
                      <a:r>
                        <a:rPr lang="en-US" dirty="0"/>
                        <a:t>8. Policies</a:t>
                      </a:r>
                      <a:endParaRPr lang="en-PH"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endParaRPr lang="en-PH" dirty="0"/>
                    </a:p>
                  </a:txBody>
                  <a:tcPr>
                    <a:lnL w="38100" cap="flat" cmpd="sng" algn="ctr">
                      <a:solidFill>
                        <a:schemeClr val="tx1"/>
                      </a:solidFill>
                      <a:prstDash val="solid"/>
                      <a:round/>
                      <a:headEnd type="none" w="med" len="med"/>
                      <a:tailEnd type="none" w="med" len="med"/>
                    </a:lnL>
                    <a:solidFill>
                      <a:srgbClr val="00B050"/>
                    </a:solidFill>
                  </a:tcPr>
                </a:tc>
                <a:tc>
                  <a:txBody>
                    <a:bodyPr/>
                    <a:lstStyle/>
                    <a:p>
                      <a:endParaRPr lang="en-PH" dirty="0"/>
                    </a:p>
                  </a:txBody>
                  <a:tcPr>
                    <a:lnR w="38100" cap="flat" cmpd="sng" algn="ctr">
                      <a:solidFill>
                        <a:schemeClr val="tx1"/>
                      </a:solidFill>
                      <a:prstDash val="solid"/>
                      <a:round/>
                      <a:headEnd type="none" w="med" len="med"/>
                      <a:tailEnd type="none" w="med" len="med"/>
                    </a:lnR>
                    <a:solidFill>
                      <a:srgbClr val="FFC000"/>
                    </a:solidFill>
                  </a:tcPr>
                </a:tc>
                <a:tc>
                  <a:txBody>
                    <a:bodyPr/>
                    <a:lstStyle/>
                    <a:p>
                      <a:endParaRPr lang="en-PH" dirty="0"/>
                    </a:p>
                  </a:txBody>
                  <a:tcPr>
                    <a:lnL w="38100" cap="flat" cmpd="sng" algn="ctr">
                      <a:solidFill>
                        <a:schemeClr val="tx1"/>
                      </a:solidFill>
                      <a:prstDash val="solid"/>
                      <a:round/>
                      <a:headEnd type="none" w="med" len="med"/>
                      <a:tailEnd type="none" w="med" len="med"/>
                    </a:lnL>
                    <a:solidFill>
                      <a:srgbClr val="FF0000"/>
                    </a:solidFill>
                  </a:tcPr>
                </a:tc>
                <a:tc>
                  <a:txBody>
                    <a:bodyPr/>
                    <a:lstStyle/>
                    <a:p>
                      <a:endParaRPr lang="en-PH" dirty="0"/>
                    </a:p>
                  </a:txBody>
                  <a:tcPr>
                    <a:lnR w="38100" cap="flat" cmpd="sng" algn="ctr">
                      <a:solidFill>
                        <a:schemeClr val="tx1"/>
                      </a:solidFill>
                      <a:prstDash val="solid"/>
                      <a:round/>
                      <a:headEnd type="none" w="med" len="med"/>
                      <a:tailEnd type="none" w="med" len="med"/>
                    </a:lnR>
                  </a:tcPr>
                </a:tc>
                <a:tc>
                  <a:txBody>
                    <a:bodyPr/>
                    <a:lstStyle/>
                    <a:p>
                      <a:endParaRPr lang="en-PH" dirty="0"/>
                    </a:p>
                  </a:txBody>
                  <a:tcPr>
                    <a:lnL w="38100" cap="flat" cmpd="sng" algn="ctr">
                      <a:solidFill>
                        <a:schemeClr val="tx1"/>
                      </a:solidFill>
                      <a:prstDash val="solid"/>
                      <a:round/>
                      <a:headEnd type="none" w="med" len="med"/>
                      <a:tailEnd type="none" w="med" len="med"/>
                    </a:lnL>
                    <a:solidFill>
                      <a:srgbClr val="FF0000"/>
                    </a:solidFill>
                  </a:tcPr>
                </a:tc>
                <a:tc>
                  <a:txBody>
                    <a:bodyPr/>
                    <a:lstStyle/>
                    <a:p>
                      <a:endParaRPr lang="en-PH" dirty="0"/>
                    </a:p>
                  </a:txBody>
                  <a:tcPr>
                    <a:lnR w="38100" cap="flat" cmpd="sng" algn="ctr">
                      <a:solidFill>
                        <a:schemeClr val="tx1"/>
                      </a:solidFill>
                      <a:prstDash val="solid"/>
                      <a:round/>
                      <a:headEnd type="none" w="med" len="med"/>
                      <a:tailEnd type="none" w="med" len="med"/>
                    </a:lnR>
                    <a:solidFill>
                      <a:srgbClr val="FFC000"/>
                    </a:solidFill>
                  </a:tcPr>
                </a:tc>
                <a:tc>
                  <a:txBody>
                    <a:bodyPr/>
                    <a:lstStyle/>
                    <a:p>
                      <a:endParaRPr lang="en-PH" dirty="0"/>
                    </a:p>
                  </a:txBody>
                  <a:tcPr>
                    <a:lnL w="38100" cap="flat" cmpd="sng" algn="ctr">
                      <a:solidFill>
                        <a:schemeClr val="tx1"/>
                      </a:solidFill>
                      <a:prstDash val="solid"/>
                      <a:round/>
                      <a:headEnd type="none" w="med" len="med"/>
                      <a:tailEnd type="none" w="med" len="med"/>
                    </a:lnL>
                    <a:solidFill>
                      <a:srgbClr val="FF0000"/>
                    </a:solidFill>
                  </a:tcPr>
                </a:tc>
                <a:tc>
                  <a:txBody>
                    <a:bodyPr/>
                    <a:lstStyle/>
                    <a:p>
                      <a:endParaRPr lang="en-PH" dirty="0"/>
                    </a:p>
                  </a:txBody>
                  <a:tcPr>
                    <a:lnR w="38100" cap="flat" cmpd="sng" algn="ctr">
                      <a:solidFill>
                        <a:schemeClr val="tx1"/>
                      </a:solidFill>
                      <a:prstDash val="solid"/>
                      <a:round/>
                      <a:headEnd type="none" w="med" len="med"/>
                      <a:tailEnd type="none" w="med" len="med"/>
                    </a:lnR>
                    <a:solidFill>
                      <a:srgbClr val="FF0000"/>
                    </a:solidFill>
                  </a:tcPr>
                </a:tc>
                <a:tc>
                  <a:txBody>
                    <a:bodyPr/>
                    <a:lstStyle/>
                    <a:p>
                      <a:endParaRPr lang="en-PH" dirty="0"/>
                    </a:p>
                  </a:txBody>
                  <a:tcPr>
                    <a:lnL w="38100" cap="flat" cmpd="sng" algn="ctr">
                      <a:solidFill>
                        <a:schemeClr val="tx1"/>
                      </a:solidFill>
                      <a:prstDash val="solid"/>
                      <a:round/>
                      <a:headEnd type="none" w="med" len="med"/>
                      <a:tailEnd type="none" w="med" len="med"/>
                    </a:lnL>
                    <a:solidFill>
                      <a:srgbClr val="FFC000"/>
                    </a:solidFill>
                  </a:tcPr>
                </a:tc>
                <a:tc>
                  <a:txBody>
                    <a:bodyPr/>
                    <a:lstStyle/>
                    <a:p>
                      <a:endParaRPr lang="en-PH" dirty="0"/>
                    </a:p>
                  </a:txBody>
                  <a:tcPr>
                    <a:lnR w="38100" cap="flat" cmpd="sng" algn="ctr">
                      <a:solidFill>
                        <a:schemeClr val="tx1"/>
                      </a:solidFill>
                      <a:prstDash val="solid"/>
                      <a:round/>
                      <a:headEnd type="none" w="med" len="med"/>
                      <a:tailEnd type="none" w="med" len="med"/>
                    </a:lnR>
                    <a:solidFill>
                      <a:srgbClr val="FF0000"/>
                    </a:solidFill>
                  </a:tcPr>
                </a:tc>
                <a:tc>
                  <a:txBody>
                    <a:bodyPr/>
                    <a:lstStyle/>
                    <a:p>
                      <a:endParaRPr lang="en-PH" dirty="0"/>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endParaRPr lang="en-PH" dirty="0"/>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994925535"/>
                  </a:ext>
                </a:extLst>
              </a:tr>
              <a:tr h="140540">
                <a:tc>
                  <a:txBody>
                    <a:bodyPr/>
                    <a:lstStyle/>
                    <a:p>
                      <a:r>
                        <a:rPr lang="en-US" dirty="0"/>
                        <a:t>9. Resources for sustainability</a:t>
                      </a:r>
                      <a:endParaRPr lang="en-PH"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endParaRPr lang="en-PH" dirty="0"/>
                    </a:p>
                  </a:txBody>
                  <a:tcPr>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solidFill>
                      <a:srgbClr val="00B050"/>
                    </a:solidFill>
                  </a:tcPr>
                </a:tc>
                <a:tc>
                  <a:txBody>
                    <a:bodyPr/>
                    <a:lstStyle/>
                    <a:p>
                      <a:endParaRPr lang="en-PH" dirty="0"/>
                    </a:p>
                  </a:txBody>
                  <a:tcPr>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rgbClr val="FF0000"/>
                    </a:solidFill>
                  </a:tcPr>
                </a:tc>
                <a:tc>
                  <a:txBody>
                    <a:bodyPr/>
                    <a:lstStyle/>
                    <a:p>
                      <a:endParaRPr lang="en-PH" dirty="0"/>
                    </a:p>
                  </a:txBody>
                  <a:tcPr>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solidFill>
                      <a:srgbClr val="D8AA37"/>
                    </a:solidFill>
                  </a:tcPr>
                </a:tc>
                <a:tc>
                  <a:txBody>
                    <a:bodyPr/>
                    <a:lstStyle/>
                    <a:p>
                      <a:endParaRPr lang="en-PH" dirty="0"/>
                    </a:p>
                  </a:txBody>
                  <a:tcPr>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endParaRPr lang="en-PH" dirty="0"/>
                    </a:p>
                  </a:txBody>
                  <a:tcPr>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solidFill>
                      <a:srgbClr val="FF0000"/>
                    </a:solidFill>
                  </a:tcPr>
                </a:tc>
                <a:tc>
                  <a:txBody>
                    <a:bodyPr/>
                    <a:lstStyle/>
                    <a:p>
                      <a:endParaRPr lang="en-PH" dirty="0"/>
                    </a:p>
                  </a:txBody>
                  <a:tcPr>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rgbClr val="FF0000"/>
                    </a:solidFill>
                  </a:tcPr>
                </a:tc>
                <a:tc>
                  <a:txBody>
                    <a:bodyPr/>
                    <a:lstStyle/>
                    <a:p>
                      <a:endParaRPr lang="en-PH" dirty="0"/>
                    </a:p>
                  </a:txBody>
                  <a:tcPr>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solidFill>
                      <a:srgbClr val="FF0000"/>
                    </a:solidFill>
                  </a:tcPr>
                </a:tc>
                <a:tc>
                  <a:txBody>
                    <a:bodyPr/>
                    <a:lstStyle/>
                    <a:p>
                      <a:endParaRPr lang="en-PH" dirty="0"/>
                    </a:p>
                  </a:txBody>
                  <a:tcPr>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rgbClr val="FF0000"/>
                    </a:solidFill>
                  </a:tcPr>
                </a:tc>
                <a:tc>
                  <a:txBody>
                    <a:bodyPr/>
                    <a:lstStyle/>
                    <a:p>
                      <a:endParaRPr lang="en-PH" dirty="0"/>
                    </a:p>
                  </a:txBody>
                  <a:tcPr>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solidFill>
                      <a:srgbClr val="FFC000"/>
                    </a:solidFill>
                  </a:tcPr>
                </a:tc>
                <a:tc>
                  <a:txBody>
                    <a:bodyPr/>
                    <a:lstStyle/>
                    <a:p>
                      <a:endParaRPr lang="en-PH" dirty="0"/>
                    </a:p>
                  </a:txBody>
                  <a:tcPr>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rgbClr val="FF0000"/>
                    </a:solidFill>
                  </a:tcPr>
                </a:tc>
                <a:tc>
                  <a:txBody>
                    <a:bodyPr/>
                    <a:lstStyle/>
                    <a:p>
                      <a:endParaRPr lang="en-PH" dirty="0"/>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endParaRPr lang="en-PH" dirty="0"/>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934887279"/>
                  </a:ext>
                </a:extLst>
              </a:tr>
            </a:tbl>
          </a:graphicData>
        </a:graphic>
      </p:graphicFrame>
      <p:sp>
        <p:nvSpPr>
          <p:cNvPr id="11" name="Content Placeholder 2">
            <a:extLst>
              <a:ext uri="{FF2B5EF4-FFF2-40B4-BE49-F238E27FC236}">
                <a16:creationId xmlns:a16="http://schemas.microsoft.com/office/drawing/2014/main" xmlns="" id="{434E2E60-EBCB-4E2F-95CE-51574CA1D04D}"/>
              </a:ext>
            </a:extLst>
          </p:cNvPr>
          <p:cNvSpPr txBox="1">
            <a:spLocks/>
          </p:cNvSpPr>
          <p:nvPr/>
        </p:nvSpPr>
        <p:spPr>
          <a:xfrm>
            <a:off x="172345" y="5417595"/>
            <a:ext cx="8545694" cy="648072"/>
          </a:xfrm>
          <a:prstGeom prst="rect">
            <a:avLst/>
          </a:prstGeom>
        </p:spPr>
        <p:txBody>
          <a:bodyPr/>
          <a:lst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eaLnBrk="1" hangingPunct="1">
              <a:buNone/>
              <a:defRPr/>
            </a:pPr>
            <a:r>
              <a:rPr lang="en-GB" altLang="zh-CN" sz="1600" dirty="0"/>
              <a:t>2017: Survey during the best practice workshop (Dec 17, </a:t>
            </a:r>
            <a:r>
              <a:rPr lang="en-GB" altLang="zh-CN" sz="1600" dirty="0" err="1"/>
              <a:t>Naypyitaw</a:t>
            </a:r>
            <a:r>
              <a:rPr lang="en-GB" altLang="zh-CN" sz="1600" dirty="0"/>
              <a:t>) </a:t>
            </a:r>
          </a:p>
          <a:p>
            <a:pPr marL="0" indent="0" eaLnBrk="1" hangingPunct="1">
              <a:buNone/>
              <a:defRPr/>
            </a:pPr>
            <a:r>
              <a:rPr lang="en-GB" altLang="zh-CN" sz="1600" dirty="0"/>
              <a:t>2019: Training workshop registration survey </a:t>
            </a:r>
            <a:endParaRPr lang="en-US" altLang="zh-CN" sz="1600" dirty="0"/>
          </a:p>
        </p:txBody>
      </p:sp>
      <p:sp>
        <p:nvSpPr>
          <p:cNvPr id="12" name="Content Placeholder 2">
            <a:extLst>
              <a:ext uri="{FF2B5EF4-FFF2-40B4-BE49-F238E27FC236}">
                <a16:creationId xmlns:a16="http://schemas.microsoft.com/office/drawing/2014/main" xmlns="" id="{CFAC8D88-F735-4816-9D92-4A88E278D9FC}"/>
              </a:ext>
            </a:extLst>
          </p:cNvPr>
          <p:cNvSpPr txBox="1">
            <a:spLocks/>
          </p:cNvSpPr>
          <p:nvPr/>
        </p:nvSpPr>
        <p:spPr>
          <a:xfrm>
            <a:off x="910341" y="6116686"/>
            <a:ext cx="8545694" cy="648072"/>
          </a:xfrm>
          <a:prstGeom prst="rect">
            <a:avLst/>
          </a:prstGeom>
        </p:spPr>
        <p:txBody>
          <a:bodyPr/>
          <a:lst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eaLnBrk="1" hangingPunct="1">
              <a:buNone/>
              <a:defRPr/>
            </a:pPr>
            <a:r>
              <a:rPr lang="en-US" altLang="zh-CN" sz="1600" dirty="0"/>
              <a:t>Existing, in place                              Ongoing In the process of 	             Not existing, not        </a:t>
            </a:r>
          </a:p>
          <a:p>
            <a:pPr marL="0" indent="0" eaLnBrk="1" hangingPunct="1">
              <a:buNone/>
              <a:defRPr/>
            </a:pPr>
            <a:r>
              <a:rPr lang="en-US" altLang="zh-CN" sz="1600" dirty="0"/>
              <a:t>                                                            of being established                                     not in place</a:t>
            </a:r>
          </a:p>
        </p:txBody>
      </p:sp>
      <p:sp>
        <p:nvSpPr>
          <p:cNvPr id="3" name="Rectangle 2">
            <a:extLst>
              <a:ext uri="{FF2B5EF4-FFF2-40B4-BE49-F238E27FC236}">
                <a16:creationId xmlns:a16="http://schemas.microsoft.com/office/drawing/2014/main" xmlns="" id="{F488C966-0067-44F7-97AE-C5EF3282E42B}"/>
              </a:ext>
            </a:extLst>
          </p:cNvPr>
          <p:cNvSpPr/>
          <p:nvPr/>
        </p:nvSpPr>
        <p:spPr>
          <a:xfrm>
            <a:off x="274778" y="6120358"/>
            <a:ext cx="552806" cy="332830"/>
          </a:xfrm>
          <a:prstGeom prst="rect">
            <a:avLst/>
          </a:prstGeom>
          <a:solidFill>
            <a:srgbClr val="00B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PH" dirty="0"/>
          </a:p>
        </p:txBody>
      </p:sp>
      <p:sp>
        <p:nvSpPr>
          <p:cNvPr id="14" name="Rectangle 13">
            <a:extLst>
              <a:ext uri="{FF2B5EF4-FFF2-40B4-BE49-F238E27FC236}">
                <a16:creationId xmlns:a16="http://schemas.microsoft.com/office/drawing/2014/main" xmlns="" id="{688215D5-27DA-4F71-8CD8-34E8B07476BA}"/>
              </a:ext>
            </a:extLst>
          </p:cNvPr>
          <p:cNvSpPr/>
          <p:nvPr/>
        </p:nvSpPr>
        <p:spPr>
          <a:xfrm>
            <a:off x="3051683" y="6106343"/>
            <a:ext cx="552806" cy="332830"/>
          </a:xfrm>
          <a:prstGeom prst="rect">
            <a:avLst/>
          </a:prstGeom>
          <a:solidFill>
            <a:srgbClr val="FFC0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PH" dirty="0"/>
          </a:p>
        </p:txBody>
      </p:sp>
      <p:sp>
        <p:nvSpPr>
          <p:cNvPr id="15" name="Rectangle 14">
            <a:extLst>
              <a:ext uri="{FF2B5EF4-FFF2-40B4-BE49-F238E27FC236}">
                <a16:creationId xmlns:a16="http://schemas.microsoft.com/office/drawing/2014/main" xmlns="" id="{ADDE566D-6847-434B-89DB-8DD96873246B}"/>
              </a:ext>
            </a:extLst>
          </p:cNvPr>
          <p:cNvSpPr/>
          <p:nvPr/>
        </p:nvSpPr>
        <p:spPr>
          <a:xfrm>
            <a:off x="6429816" y="6120358"/>
            <a:ext cx="552806" cy="332830"/>
          </a:xfrm>
          <a:prstGeom prst="rect">
            <a:avLst/>
          </a:prstGeom>
          <a:solidFill>
            <a:srgbClr val="FF00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PH" dirty="0"/>
          </a:p>
        </p:txBody>
      </p:sp>
    </p:spTree>
    <p:extLst>
      <p:ext uri="{BB962C8B-B14F-4D97-AF65-F5344CB8AC3E}">
        <p14:creationId xmlns:p14="http://schemas.microsoft.com/office/powerpoint/2010/main" val="3964488026"/>
      </p:ext>
    </p:extLst>
  </p:cSld>
  <p:clrMapOvr>
    <a:masterClrMapping/>
  </p:clrMapOvr>
</p:sld>
</file>

<file path=ppt/theme/theme1.xml><?xml version="1.0" encoding="utf-8"?>
<a:theme xmlns:a="http://schemas.openxmlformats.org/drawingml/2006/main" name="MORU_Epi_HGLC_templat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MORU_Epi_template.potx" id="{C4C6975B-1ACD-426D-B7B7-6BADFDA88C4B}" vid="{8964BB0A-67A4-4C3D-BACD-1CA8771A410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287</Words>
  <Application>Microsoft Office PowerPoint</Application>
  <PresentationFormat>On-screen Show (4:3)</PresentationFormat>
  <Paragraphs>60</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MORU_Epi_HGLC_template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Izay Pantanilla</cp:lastModifiedBy>
  <cp:revision>83</cp:revision>
  <dcterms:created xsi:type="dcterms:W3CDTF">2018-03-06T13:12:55Z</dcterms:created>
  <dcterms:modified xsi:type="dcterms:W3CDTF">2019-04-02T01:07:22Z</dcterms:modified>
</cp:coreProperties>
</file>