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8" r:id="rId2"/>
    <p:sldId id="290" r:id="rId3"/>
    <p:sldId id="291" r:id="rId4"/>
    <p:sldId id="292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2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4065">
          <p15:clr>
            <a:srgbClr val="A4A3A4"/>
          </p15:clr>
        </p15:guide>
        <p15:guide id="4" orient="horz" pos="3430">
          <p15:clr>
            <a:srgbClr val="A4A3A4"/>
          </p15:clr>
        </p15:guide>
        <p15:guide id="5" orient="horz" pos="1253">
          <p15:clr>
            <a:srgbClr val="A4A3A4"/>
          </p15:clr>
        </p15:guide>
        <p15:guide id="6" orient="horz" pos="2478">
          <p15:clr>
            <a:srgbClr val="A4A3A4"/>
          </p15:clr>
        </p15:guide>
        <p15:guide id="7" pos="2880">
          <p15:clr>
            <a:srgbClr val="A4A3A4"/>
          </p15:clr>
        </p15:guide>
        <p15:guide id="8" pos="4967">
          <p15:clr>
            <a:srgbClr val="A4A3A4"/>
          </p15:clr>
        </p15:guide>
        <p15:guide id="9" pos="793">
          <p15:clr>
            <a:srgbClr val="A4A3A4"/>
          </p15:clr>
        </p15:guide>
        <p15:guide id="10" pos="4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CB5"/>
    <a:srgbClr val="315A75"/>
    <a:srgbClr val="3398CC"/>
    <a:srgbClr val="346667"/>
    <a:srgbClr val="1B3163"/>
    <a:srgbClr val="001C54"/>
    <a:srgbClr val="D8AA37"/>
    <a:srgbClr val="253C88"/>
    <a:srgbClr val="2384C0"/>
    <a:srgbClr val="315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919" autoAdjust="0"/>
    <p:restoredTop sz="65385" autoAdjust="0"/>
  </p:normalViewPr>
  <p:slideViewPr>
    <p:cSldViewPr showGuides="1">
      <p:cViewPr varScale="1">
        <p:scale>
          <a:sx n="75" d="100"/>
          <a:sy n="75" d="100"/>
        </p:scale>
        <p:origin x="-1734" y="-96"/>
      </p:cViewPr>
      <p:guideLst>
        <p:guide orient="horz" pos="3022"/>
        <p:guide orient="horz" pos="618"/>
        <p:guide orient="horz" pos="4065"/>
        <p:guide orient="horz" pos="3430"/>
        <p:guide orient="horz" pos="1253"/>
        <p:guide orient="horz" pos="2478"/>
        <p:guide pos="2880"/>
        <p:guide pos="4967"/>
        <p:guide pos="793"/>
        <p:guide pos="43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69B6999-3394-44CF-8F97-70A985E924E7}" type="datetimeFigureOut">
              <a:rPr lang="en-PH" altLang="en-US"/>
              <a:pPr>
                <a:defRPr/>
              </a:pPr>
              <a:t>24/03/2019</a:t>
            </a:fld>
            <a:endParaRPr lang="en-PH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0189B38-87AB-431D-88EE-EB47DCC6C7B8}" type="slidenum">
              <a:rPr lang="en-PH" altLang="en-US"/>
              <a:pPr>
                <a:defRPr/>
              </a:pPr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330343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tif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981075"/>
            <a:ext cx="9144000" cy="3816350"/>
          </a:xfrm>
          <a:prstGeom prst="rect">
            <a:avLst/>
          </a:prstGeom>
          <a:solidFill>
            <a:srgbClr val="4F8C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1C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319336" y="116632"/>
            <a:ext cx="85731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INTRODUCTION TO GEOSPATIAL DATA MANAGEMENT AND TECHNOLOGIES </a:t>
            </a:r>
          </a:p>
          <a:p>
            <a:r>
              <a:rPr lang="en-US" sz="2000" b="1">
                <a:solidFill>
                  <a:schemeClr val="bg1"/>
                </a:solidFill>
                <a:latin typeface="+mn-lt"/>
              </a:rPr>
              <a:t>FOR MALARIA PROGRAMS</a:t>
            </a:r>
          </a:p>
        </p:txBody>
      </p:sp>
      <p:sp>
        <p:nvSpPr>
          <p:cNvPr id="15" name="TextBox 6"/>
          <p:cNvSpPr txBox="1">
            <a:spLocks noChangeArrowheads="1"/>
          </p:cNvSpPr>
          <p:nvPr userDrawn="1"/>
        </p:nvSpPr>
        <p:spPr bwMode="auto">
          <a:xfrm>
            <a:off x="547056" y="1340768"/>
            <a:ext cx="8043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 </a:t>
            </a:r>
            <a:endParaRPr lang="en-US" altLang="en-US" sz="20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3BF9FD05-CA33-4032-91F4-B9594F4C45E2}"/>
              </a:ext>
            </a:extLst>
          </p:cNvPr>
          <p:cNvGrpSpPr/>
          <p:nvPr userDrawn="1"/>
        </p:nvGrpSpPr>
        <p:grpSpPr>
          <a:xfrm>
            <a:off x="1711957" y="4815300"/>
            <a:ext cx="5714485" cy="1861426"/>
            <a:chOff x="1691680" y="4815300"/>
            <a:chExt cx="5714485" cy="1861426"/>
          </a:xfrm>
        </p:grpSpPr>
        <p:pic>
          <p:nvPicPr>
            <p:cNvPr id="20" name="Picture 2" descr="D:\GAIA-GEOSYSTEMS\DROPBOX\Dropbox (Personal)\HEALTH_GEOLAB\ADVOCACY\LOGOS\LSHTM_Logo_Black.jpg">
              <a:extLst>
                <a:ext uri="{FF2B5EF4-FFF2-40B4-BE49-F238E27FC236}">
                  <a16:creationId xmlns:a16="http://schemas.microsoft.com/office/drawing/2014/main" xmlns="" id="{323C603D-28F7-420B-88AC-AFB94050C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5020799"/>
              <a:ext cx="1512168" cy="726338"/>
            </a:xfrm>
            <a:prstGeom prst="rect">
              <a:avLst/>
            </a:prstGeom>
            <a:noFill/>
          </p:spPr>
        </p:pic>
        <p:pic>
          <p:nvPicPr>
            <p:cNvPr id="21" name="Picture 20" descr="D:\GAIA-GEOSYSTEMS\DROPBOX\Dropbox (Personal)\HEALTH_GEOLAB\ADVOCACY\LOGO\Logo_HGLC_051117.jpg">
              <a:extLst>
                <a:ext uri="{FF2B5EF4-FFF2-40B4-BE49-F238E27FC236}">
                  <a16:creationId xmlns:a16="http://schemas.microsoft.com/office/drawing/2014/main" xmlns="" id="{BC275557-D8CD-4F40-92B9-4DED0661A8A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20479" y="4903216"/>
              <a:ext cx="2645526" cy="96150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2" name="image4.png">
              <a:extLst>
                <a:ext uri="{FF2B5EF4-FFF2-40B4-BE49-F238E27FC236}">
                  <a16:creationId xmlns:a16="http://schemas.microsoft.com/office/drawing/2014/main" xmlns="" id="{0FCCF300-FB40-4A29-88C8-B4E1F9161908}"/>
                </a:ext>
              </a:extLst>
            </p:cNvPr>
            <p:cNvPicPr/>
            <p:nvPr userDrawn="1"/>
          </p:nvPicPr>
          <p:blipFill>
            <a:blip r:embed="rId4"/>
            <a:srcRect/>
            <a:stretch>
              <a:fillRect/>
            </a:stretch>
          </p:blipFill>
          <p:spPr>
            <a:xfrm>
              <a:off x="2987824" y="5850878"/>
              <a:ext cx="864096" cy="825848"/>
            </a:xfrm>
            <a:prstGeom prst="rect">
              <a:avLst/>
            </a:prstGeom>
            <a:ln/>
          </p:spPr>
        </p:pic>
        <p:pic>
          <p:nvPicPr>
            <p:cNvPr id="23" name="image3.jpg">
              <a:extLst>
                <a:ext uri="{FF2B5EF4-FFF2-40B4-BE49-F238E27FC236}">
                  <a16:creationId xmlns:a16="http://schemas.microsoft.com/office/drawing/2014/main" xmlns="" id="{A296D934-2E8A-41F1-AB3A-D674A7E6EA75}"/>
                </a:ext>
              </a:extLst>
            </p:cNvPr>
            <p:cNvPicPr/>
            <p:nvPr userDrawn="1"/>
          </p:nvPicPr>
          <p:blipFill>
            <a:blip r:embed="rId5"/>
            <a:srcRect/>
            <a:stretch>
              <a:fillRect/>
            </a:stretch>
          </p:blipFill>
          <p:spPr>
            <a:xfrm>
              <a:off x="5966005" y="4815300"/>
              <a:ext cx="1440160" cy="1080120"/>
            </a:xfrm>
            <a:prstGeom prst="rect">
              <a:avLst/>
            </a:prstGeom>
            <a:ln/>
          </p:spPr>
        </p:pic>
      </p:grpSp>
      <p:pic>
        <p:nvPicPr>
          <p:cNvPr id="24" name="Picture 2" descr="C:\Users\Izay Pantanilla\Downloads\MORU_FS_CMYK.tif">
            <a:extLst>
              <a:ext uri="{FF2B5EF4-FFF2-40B4-BE49-F238E27FC236}">
                <a16:creationId xmlns:a16="http://schemas.microsoft.com/office/drawing/2014/main" xmlns="" id="{E99A145B-7985-4634-BA79-17E69543F2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26120"/>
            <a:ext cx="2045386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26842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611F8-A1D8-411B-BA9E-5C4852D05D7B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87E6-366B-4506-9337-18DC725D0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25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F456-DC7D-4B90-B7B0-CAB4771FE446}" type="datetime1">
              <a:rPr lang="en-GB"/>
              <a:pPr>
                <a:defRPr/>
              </a:pPr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2125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2C42-1A81-4EC6-8CF3-557E18F900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40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4F8C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531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F1CFA5E-D7BE-45A1-BD59-8EBEFF519CD8}" type="slidenum">
              <a:rPr lang="en-GB" altLang="en-US" smtClean="0">
                <a:solidFill>
                  <a:schemeClr val="tx1"/>
                </a:solidFill>
              </a:rPr>
              <a:pPr/>
              <a:t>‹#›</a:t>
            </a:fld>
            <a:endParaRPr lang="en-GB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AA824-617E-4130-BCBE-CB5F4C3745C0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5A72-0C49-4A36-9BEC-E859308CD9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803F7-177B-4147-92C4-4ACCAE866C46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75C9-5D4F-414A-97D3-C0A057E90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E863-7868-429E-ADE6-3C1F5AEBE34B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DD1E-DF06-49C3-A8E9-3A92C7FD6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C089F-5A79-4EC3-9BA3-C0873C9777E6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F16FC-F98C-4DE2-B866-A610A68458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438E-748F-4703-B18B-B9486BE2BB71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6065-FBFD-4591-9A24-E561AF3F8A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95D6E-B73B-4B7E-ABFC-8A088AD32B78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34DB-9A3E-4C43-A0A4-114473BFE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56C28-E446-463E-892A-1E8EBD66F402}" type="datetime1">
              <a:rPr lang="en-GB" altLang="en-US"/>
              <a:pPr>
                <a:defRPr/>
              </a:pPr>
              <a:t>24/03/2019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24E89-52C6-47CD-B590-C8A4170E4E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41579" y="6472238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65C27BB-EC34-4711-8D50-B6E287C199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8" r:id="rId1"/>
    <p:sldLayoutId id="2147485334" r:id="rId2"/>
    <p:sldLayoutId id="2147485335" r:id="rId3"/>
    <p:sldLayoutId id="2147485336" r:id="rId4"/>
    <p:sldLayoutId id="2147485341" r:id="rId5"/>
    <p:sldLayoutId id="2147485342" r:id="rId6"/>
    <p:sldLayoutId id="2147485343" r:id="rId7"/>
    <p:sldLayoutId id="2147485337" r:id="rId8"/>
    <p:sldLayoutId id="2147485338" r:id="rId9"/>
    <p:sldLayoutId id="2147485339" r:id="rId10"/>
    <p:sldLayoutId id="2147485344" r:id="rId11"/>
    <p:sldLayoutId id="2147485345" r:id="rId12"/>
    <p:sldLayoutId id="2147485346" r:id="rId13"/>
    <p:sldLayoutId id="2147485347" r:id="rId14"/>
    <p:sldLayoutId id="2147485333" r:id="rId15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547056" y="1724615"/>
            <a:ext cx="8043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Session 9: </a:t>
            </a:r>
            <a:r>
              <a:rPr lang="en-US" sz="360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Installing QGIS 3.4</a:t>
            </a:r>
            <a:endParaRPr lang="en-US" altLang="en-US" sz="36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-3420888" y="1"/>
            <a:ext cx="648072" cy="692696"/>
          </a:xfrm>
          <a:prstGeom prst="rect">
            <a:avLst/>
          </a:prstGeom>
          <a:solidFill>
            <a:srgbClr val="2384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-2628800" y="0"/>
            <a:ext cx="648072" cy="692696"/>
          </a:xfrm>
          <a:prstGeom prst="rect">
            <a:avLst/>
          </a:prstGeom>
          <a:solidFill>
            <a:srgbClr val="253C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-1836712" y="0"/>
            <a:ext cx="648072" cy="692696"/>
          </a:xfrm>
          <a:prstGeom prst="rect">
            <a:avLst/>
          </a:prstGeom>
          <a:solidFill>
            <a:srgbClr val="D8AA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-3433588" y="892175"/>
            <a:ext cx="648072" cy="692696"/>
          </a:xfrm>
          <a:prstGeom prst="rect">
            <a:avLst/>
          </a:prstGeom>
          <a:solidFill>
            <a:srgbClr val="001C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-2654200" y="896020"/>
            <a:ext cx="648072" cy="692696"/>
          </a:xfrm>
          <a:prstGeom prst="rect">
            <a:avLst/>
          </a:prstGeom>
          <a:solidFill>
            <a:srgbClr val="1B3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-1862112" y="896020"/>
            <a:ext cx="648072" cy="692696"/>
          </a:xfrm>
          <a:prstGeom prst="rect">
            <a:avLst/>
          </a:prstGeom>
          <a:solidFill>
            <a:srgbClr val="3466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-3454796" y="1700808"/>
            <a:ext cx="648072" cy="692696"/>
          </a:xfrm>
          <a:prstGeom prst="rect">
            <a:avLst/>
          </a:prstGeom>
          <a:solidFill>
            <a:srgbClr val="339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-2666900" y="1700808"/>
            <a:ext cx="648072" cy="692696"/>
          </a:xfrm>
          <a:prstGeom prst="rect">
            <a:avLst/>
          </a:prstGeom>
          <a:solidFill>
            <a:srgbClr val="315A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-1836712" y="1700808"/>
            <a:ext cx="648072" cy="6926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-3467496" y="2492896"/>
            <a:ext cx="648072" cy="692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94CA37B-0545-4ABC-A054-98FC84DE9A80}"/>
              </a:ext>
            </a:extLst>
          </p:cNvPr>
          <p:cNvGrpSpPr/>
          <p:nvPr/>
        </p:nvGrpSpPr>
        <p:grpSpPr>
          <a:xfrm>
            <a:off x="1711957" y="4815300"/>
            <a:ext cx="5714485" cy="1861426"/>
            <a:chOff x="1691680" y="4815300"/>
            <a:chExt cx="5714485" cy="1861426"/>
          </a:xfrm>
        </p:grpSpPr>
        <p:pic>
          <p:nvPicPr>
            <p:cNvPr id="14" name="Picture 2" descr="D:\GAIA-GEOSYSTEMS\DROPBOX\Dropbox (Personal)\HEALTH_GEOLAB\ADVOCACY\LOGOS\LSHTM_Logo_Black.jpg">
              <a:extLst>
                <a:ext uri="{FF2B5EF4-FFF2-40B4-BE49-F238E27FC236}">
                  <a16:creationId xmlns:a16="http://schemas.microsoft.com/office/drawing/2014/main" xmlns="" id="{AB51968B-5194-4BD2-B561-329000A13E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5020799"/>
              <a:ext cx="1512168" cy="726338"/>
            </a:xfrm>
            <a:prstGeom prst="rect">
              <a:avLst/>
            </a:prstGeom>
            <a:noFill/>
          </p:spPr>
        </p:pic>
        <p:pic>
          <p:nvPicPr>
            <p:cNvPr id="15" name="Picture 14" descr="D:\GAIA-GEOSYSTEMS\DROPBOX\Dropbox (Personal)\HEALTH_GEOLAB\ADVOCACY\LOGO\Logo_HGLC_051117.jpg">
              <a:extLst>
                <a:ext uri="{FF2B5EF4-FFF2-40B4-BE49-F238E27FC236}">
                  <a16:creationId xmlns:a16="http://schemas.microsoft.com/office/drawing/2014/main" xmlns="" id="{6E8923C5-0B58-4AC1-BF6F-05DDDD6D566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20479" y="4903216"/>
              <a:ext cx="2645526" cy="96150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6" name="image4.png">
              <a:extLst>
                <a:ext uri="{FF2B5EF4-FFF2-40B4-BE49-F238E27FC236}">
                  <a16:creationId xmlns:a16="http://schemas.microsoft.com/office/drawing/2014/main" xmlns="" id="{2416A218-22C0-4C64-86B1-14C90DC2D691}"/>
                </a:ext>
              </a:extLst>
            </p:cNvPr>
            <p:cNvPicPr/>
            <p:nvPr userDrawn="1"/>
          </p:nvPicPr>
          <p:blipFill>
            <a:blip r:embed="rId4"/>
            <a:srcRect/>
            <a:stretch>
              <a:fillRect/>
            </a:stretch>
          </p:blipFill>
          <p:spPr>
            <a:xfrm>
              <a:off x="2987824" y="5850878"/>
              <a:ext cx="864096" cy="825848"/>
            </a:xfrm>
            <a:prstGeom prst="rect">
              <a:avLst/>
            </a:prstGeom>
            <a:ln/>
          </p:spPr>
        </p:pic>
        <p:pic>
          <p:nvPicPr>
            <p:cNvPr id="17" name="image3.jpg">
              <a:extLst>
                <a:ext uri="{FF2B5EF4-FFF2-40B4-BE49-F238E27FC236}">
                  <a16:creationId xmlns:a16="http://schemas.microsoft.com/office/drawing/2014/main" xmlns="" id="{CDCD7F83-5D58-47D7-93AE-DCCCA3491F52}"/>
                </a:ext>
              </a:extLst>
            </p:cNvPr>
            <p:cNvPicPr/>
            <p:nvPr userDrawn="1"/>
          </p:nvPicPr>
          <p:blipFill>
            <a:blip r:embed="rId5"/>
            <a:srcRect/>
            <a:stretch>
              <a:fillRect/>
            </a:stretch>
          </p:blipFill>
          <p:spPr>
            <a:xfrm>
              <a:off x="5966005" y="4815300"/>
              <a:ext cx="1440160" cy="1080120"/>
            </a:xfrm>
            <a:prstGeom prst="rect">
              <a:avLst/>
            </a:prstGeom>
            <a:ln/>
          </p:spPr>
        </p:pic>
      </p:grpSp>
      <p:pic>
        <p:nvPicPr>
          <p:cNvPr id="18" name="Picture 2" descr="C:\Users\Izay Pantanilla\Downloads\MORU_FS_CMYK.tif">
            <a:extLst>
              <a:ext uri="{FF2B5EF4-FFF2-40B4-BE49-F238E27FC236}">
                <a16:creationId xmlns:a16="http://schemas.microsoft.com/office/drawing/2014/main" xmlns="" id="{42080FB4-7429-42C5-9C76-DD1915D7C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26120"/>
            <a:ext cx="2045386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5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B29D78-D2A1-45DD-AA62-97D793684147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357708" y="1237902"/>
            <a:ext cx="8534772" cy="435133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PH" sz="2600" smtClean="0"/>
              <a:t>Go to the location where you have saved the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PH" sz="2600"/>
              <a:t> </a:t>
            </a:r>
            <a:r>
              <a:rPr lang="en-PH" sz="2600" smtClean="0"/>
              <a:t>        QGIS installer files</a:t>
            </a:r>
            <a:endParaRPr lang="en-PH" sz="2600" dirty="0"/>
          </a:p>
          <a:p>
            <a:pPr>
              <a:defRPr/>
            </a:pPr>
            <a:r>
              <a:rPr lang="en-PH" sz="2600" dirty="0"/>
              <a:t>Double click on:</a:t>
            </a:r>
          </a:p>
          <a:p>
            <a:pPr lvl="1">
              <a:defRPr/>
            </a:pPr>
            <a:r>
              <a:rPr lang="en-PH"/>
              <a:t>64-bit </a:t>
            </a:r>
            <a:r>
              <a:rPr lang="en-PH" dirty="0"/>
              <a:t>computer</a:t>
            </a:r>
            <a:r>
              <a:rPr lang="en-PH"/>
              <a:t>: </a:t>
            </a:r>
            <a:r>
              <a:rPr lang="en-PH" b="1"/>
              <a:t>QGIS-OSGeo4W-3.4.5-1-Setup-x86_64.exe</a:t>
            </a:r>
            <a:endParaRPr lang="en-PH" b="1" dirty="0"/>
          </a:p>
          <a:p>
            <a:pPr lvl="1">
              <a:defRPr/>
            </a:pPr>
            <a:r>
              <a:rPr lang="en-PH"/>
              <a:t>32-bit </a:t>
            </a:r>
            <a:r>
              <a:rPr lang="en-PH" dirty="0"/>
              <a:t>computer</a:t>
            </a:r>
            <a:r>
              <a:rPr lang="en-PH"/>
              <a:t>: </a:t>
            </a:r>
            <a:r>
              <a:rPr lang="en-PH" b="1"/>
              <a:t>QGIS-OSGeo4W-3.4.5-1-Setup-x86.exe</a:t>
            </a:r>
          </a:p>
          <a:p>
            <a:pPr marL="0" indent="0">
              <a:buFont typeface="Arial" charset="0"/>
              <a:buNone/>
              <a:defRPr/>
            </a:pPr>
            <a:endParaRPr lang="en-PH" sz="2600"/>
          </a:p>
          <a:p>
            <a:pPr marL="0" indent="0">
              <a:buFont typeface="Arial" charset="0"/>
              <a:buNone/>
              <a:defRPr/>
            </a:pPr>
            <a:r>
              <a:rPr lang="en-PH" sz="2600"/>
              <a:t>When asked if you want to allow the app to make changes to your device, click Yes.</a:t>
            </a:r>
          </a:p>
          <a:p>
            <a:pPr marL="0" indent="0">
              <a:buFont typeface="Arial" charset="0"/>
              <a:buNone/>
              <a:defRPr/>
            </a:pPr>
            <a:endParaRPr lang="en-PH" sz="2600" dirty="0"/>
          </a:p>
          <a:p>
            <a:pPr marL="0" indent="0">
              <a:buFont typeface="Arial" charset="0"/>
              <a:buNone/>
              <a:defRPr/>
            </a:pPr>
            <a:r>
              <a:rPr lang="en-PH" sz="2600"/>
              <a:t>This will launch the Setup Wizard. </a:t>
            </a:r>
            <a:endParaRPr lang="en-PH" sz="2600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PH" altLang="en-US" sz="2600" dirty="0"/>
          </a:p>
        </p:txBody>
      </p:sp>
      <p:pic>
        <p:nvPicPr>
          <p:cNvPr id="10246" name="Picture 4" descr="C:\Users\Samsung\AppData\Local\Microsoft\Windows\INetCache\IE\TH5BE5R4\sivvus-pendrive-icon-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30" y="1267098"/>
            <a:ext cx="79216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27526"/>
            <a:ext cx="1317692" cy="120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6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70D7EF-6214-40EA-ABA3-07BC4B20613A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13692" y="1196231"/>
            <a:ext cx="8534772" cy="936625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PH"/>
              <a:t>The </a:t>
            </a:r>
            <a:r>
              <a:rPr lang="en-PH" dirty="0"/>
              <a:t>Setup </a:t>
            </a:r>
            <a:r>
              <a:rPr lang="en-PH"/>
              <a:t>Wizard will </a:t>
            </a:r>
            <a:r>
              <a:rPr lang="en-PH" dirty="0"/>
              <a:t>guide you through the installation process</a:t>
            </a:r>
          </a:p>
          <a:p>
            <a:pPr>
              <a:defRPr/>
            </a:pPr>
            <a:r>
              <a:rPr lang="en-PH" dirty="0"/>
              <a:t>Click </a:t>
            </a:r>
            <a:r>
              <a:rPr lang="en-PH" i="1" dirty="0"/>
              <a:t>Next</a:t>
            </a:r>
            <a:r>
              <a:rPr lang="en-PH" dirty="0"/>
              <a:t>.</a:t>
            </a:r>
          </a:p>
          <a:p>
            <a:pPr>
              <a:defRPr/>
            </a:pPr>
            <a:endParaRPr lang="en-PH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708920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3747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9D1AA9-D61E-46A2-A938-C07104342831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291" name="Content Placeholder 1"/>
          <p:cNvSpPr>
            <a:spLocks noGrp="1"/>
          </p:cNvSpPr>
          <p:nvPr>
            <p:ph idx="4294967295"/>
          </p:nvPr>
        </p:nvSpPr>
        <p:spPr>
          <a:xfrm>
            <a:off x="141684" y="1196752"/>
            <a:ext cx="7886700" cy="936625"/>
          </a:xfrm>
          <a:prstGeom prst="rect">
            <a:avLst/>
          </a:prstGeom>
        </p:spPr>
        <p:txBody>
          <a:bodyPr/>
          <a:lstStyle/>
          <a:p>
            <a:r>
              <a:rPr lang="en-PH"/>
              <a:t>Read the license agreement and click </a:t>
            </a:r>
            <a:r>
              <a:rPr lang="en-PH" i="1"/>
              <a:t>I Agree</a:t>
            </a:r>
            <a:r>
              <a:rPr lang="en-PH"/>
              <a:t>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132856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6248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41B58-F83D-482C-84C5-3EFCB9EBE9A6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4294967295"/>
          </p:nvPr>
        </p:nvSpPr>
        <p:spPr>
          <a:xfrm>
            <a:off x="141684" y="1196231"/>
            <a:ext cx="8750796" cy="936625"/>
          </a:xfrm>
          <a:prstGeom prst="rect">
            <a:avLst/>
          </a:prstGeom>
        </p:spPr>
        <p:txBody>
          <a:bodyPr/>
          <a:lstStyle/>
          <a:p>
            <a:r>
              <a:rPr lang="en-PH"/>
              <a:t>Choose the folder in which to install QGIS or accept the default folder (recommended).</a:t>
            </a:r>
          </a:p>
          <a:p>
            <a:r>
              <a:rPr lang="en-PH"/>
              <a:t>Click </a:t>
            </a:r>
            <a:r>
              <a:rPr lang="en-PH" i="1"/>
              <a:t>Next</a:t>
            </a:r>
            <a:r>
              <a:rPr lang="en-PH"/>
              <a:t>.</a:t>
            </a:r>
          </a:p>
          <a:p>
            <a:endParaRPr lang="en-PH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704678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4978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DE30A3-0822-4CD2-AB6D-4BB1F56E4193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363" name="Content Placeholder 1"/>
          <p:cNvSpPr>
            <a:spLocks noGrp="1"/>
          </p:cNvSpPr>
          <p:nvPr>
            <p:ph idx="4294967295"/>
          </p:nvPr>
        </p:nvSpPr>
        <p:spPr>
          <a:xfrm>
            <a:off x="107504" y="1196231"/>
            <a:ext cx="8678788" cy="936625"/>
          </a:xfrm>
          <a:prstGeom prst="rect">
            <a:avLst/>
          </a:prstGeom>
        </p:spPr>
        <p:txBody>
          <a:bodyPr/>
          <a:lstStyle/>
          <a:p>
            <a:r>
              <a:rPr lang="en-PH"/>
              <a:t>In this window, you can choose which other components to install. (QGIS is checked by default and greyed out.)</a:t>
            </a:r>
          </a:p>
          <a:p>
            <a:r>
              <a:rPr lang="en-PH"/>
              <a:t>Click </a:t>
            </a:r>
            <a:r>
              <a:rPr lang="en-PH" i="1"/>
              <a:t>Install</a:t>
            </a:r>
            <a:r>
              <a:rPr lang="en-PH"/>
              <a:t>.</a:t>
            </a:r>
          </a:p>
          <a:p>
            <a:endParaRPr lang="en-PH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704678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461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66B20E-D320-4A30-8018-360520D0505C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41684" y="1196231"/>
            <a:ext cx="7886700" cy="936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PH" dirty="0" err="1"/>
              <a:t>QGIS</a:t>
            </a:r>
            <a:r>
              <a:rPr lang="en-PH" dirty="0"/>
              <a:t> will start </a:t>
            </a:r>
            <a:r>
              <a:rPr lang="en-PH"/>
              <a:t>the installation.</a:t>
            </a:r>
            <a:endParaRPr lang="en-PH" dirty="0"/>
          </a:p>
          <a:p>
            <a:pPr marL="0" indent="0">
              <a:buFont typeface="Arial" charset="0"/>
              <a:buNone/>
              <a:defRPr/>
            </a:pPr>
            <a:r>
              <a:rPr lang="en-PH" sz="2400"/>
              <a:t>This </a:t>
            </a:r>
            <a:r>
              <a:rPr lang="en-PH" sz="2400" smtClean="0"/>
              <a:t>may </a:t>
            </a:r>
            <a:r>
              <a:rPr lang="en-PH" sz="2400" dirty="0"/>
              <a:t>take some time depending on your computer.</a:t>
            </a:r>
          </a:p>
          <a:p>
            <a:pPr>
              <a:defRPr/>
            </a:pPr>
            <a:endParaRPr lang="en-PH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560662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2061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C1929D-DBC5-432B-9AAB-21F94AF2A558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411" name="Content Placeholder 1"/>
          <p:cNvSpPr>
            <a:spLocks noGrp="1"/>
          </p:cNvSpPr>
          <p:nvPr>
            <p:ph idx="4294967295"/>
          </p:nvPr>
        </p:nvSpPr>
        <p:spPr>
          <a:xfrm>
            <a:off x="107776" y="1196206"/>
            <a:ext cx="8784704" cy="720626"/>
          </a:xfrm>
          <a:prstGeom prst="rect">
            <a:avLst/>
          </a:prstGeom>
        </p:spPr>
        <p:txBody>
          <a:bodyPr/>
          <a:lstStyle/>
          <a:p>
            <a:r>
              <a:rPr lang="en-PH" sz="2600"/>
              <a:t>Once the installation is done, click </a:t>
            </a:r>
            <a:r>
              <a:rPr lang="en-PH" sz="2600" i="1"/>
              <a:t>Finish</a:t>
            </a:r>
            <a:r>
              <a:rPr lang="en-PH" sz="2600"/>
              <a:t>.</a:t>
            </a:r>
          </a:p>
          <a:p>
            <a:endParaRPr lang="en-PH" sz="260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Installing </a:t>
            </a:r>
            <a:r>
              <a:rPr lang="en-PH" altLang="en-US" sz="3200" b="1" smtClean="0">
                <a:solidFill>
                  <a:schemeClr val="bg1"/>
                </a:solidFill>
                <a:latin typeface="+mn-lt"/>
              </a:rPr>
              <a:t>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272630"/>
            <a:ext cx="4733925" cy="36766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8559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7A4A99-3AAB-4621-82CD-38CC5E220CD2}" type="slidenum">
              <a:rPr lang="en-GB" altLang="en-US" smtClean="0">
                <a:solidFill>
                  <a:schemeClr val="bg1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alt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435" name="Content Placeholder 1"/>
          <p:cNvSpPr>
            <a:spLocks noGrp="1"/>
          </p:cNvSpPr>
          <p:nvPr>
            <p:ph idx="4294967295"/>
          </p:nvPr>
        </p:nvSpPr>
        <p:spPr>
          <a:xfrm>
            <a:off x="107776" y="1125538"/>
            <a:ext cx="8712696" cy="2735262"/>
          </a:xfrm>
          <a:prstGeom prst="rect">
            <a:avLst/>
          </a:prstGeom>
        </p:spPr>
        <p:txBody>
          <a:bodyPr/>
          <a:lstStyle/>
          <a:p>
            <a:r>
              <a:rPr lang="en-PH"/>
              <a:t>To use QGIS, click on the Windows Start menu and look for the </a:t>
            </a:r>
            <a:r>
              <a:rPr lang="en-PH" b="1"/>
              <a:t>QGIS 3.4 </a:t>
            </a:r>
            <a:r>
              <a:rPr lang="en-PH"/>
              <a:t>folder.</a:t>
            </a:r>
          </a:p>
          <a:p>
            <a:r>
              <a:rPr lang="en-PH"/>
              <a:t>Click </a:t>
            </a:r>
            <a:r>
              <a:rPr lang="en-PH" i="1"/>
              <a:t>QGIS Desktop 3.4.5</a:t>
            </a:r>
          </a:p>
          <a:p>
            <a:endParaRPr lang="en-PH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PH" altLang="en-US" sz="3200" b="1">
                <a:solidFill>
                  <a:schemeClr val="bg1"/>
                </a:solidFill>
                <a:latin typeface="+mn-lt"/>
              </a:rPr>
              <a:t>Using QGIS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5"/>
          <a:stretch/>
        </p:blipFill>
        <p:spPr>
          <a:xfrm>
            <a:off x="1246053" y="3378200"/>
            <a:ext cx="6651893" cy="12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5943"/>
      </p:ext>
    </p:extLst>
  </p:cSld>
  <p:clrMapOvr>
    <a:masterClrMapping/>
  </p:clrMapOvr>
</p:sld>
</file>

<file path=ppt/theme/theme1.xml><?xml version="1.0" encoding="utf-8"?>
<a:theme xmlns:a="http://schemas.openxmlformats.org/drawingml/2006/main" name="MORU_Epi_HGLC_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RU_Epi_template.potx" id="{C4C6975B-1ACD-426D-B7B7-6BADFDA88C4B}" vid="{8964BB0A-67A4-4C3D-BACD-1CA8771A41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195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MORU_Epi_HGLC_template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Izay Pantanilla</cp:lastModifiedBy>
  <cp:revision>70</cp:revision>
  <dcterms:created xsi:type="dcterms:W3CDTF">2018-03-06T13:12:55Z</dcterms:created>
  <dcterms:modified xsi:type="dcterms:W3CDTF">2019-03-24T07:58:09Z</dcterms:modified>
</cp:coreProperties>
</file>