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322" r:id="rId5"/>
    <p:sldId id="349" r:id="rId6"/>
    <p:sldId id="353" r:id="rId7"/>
    <p:sldId id="352" r:id="rId8"/>
    <p:sldId id="341" r:id="rId9"/>
    <p:sldId id="354" r:id="rId10"/>
    <p:sldId id="338" r:id="rId11"/>
    <p:sldId id="32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628"/>
    <a:srgbClr val="2653FA"/>
    <a:srgbClr val="7CC0D7"/>
    <a:srgbClr val="EE6A29"/>
    <a:srgbClr val="E65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79292-00EC-4DB7-BA62-6182227B0CF0}" v="258" dt="2019-03-27T01:16:09.908"/>
    <p1510:client id="{CFA53AC4-EE46-4D45-A7F7-3FE83A71E760}" v="1127" dt="2019-03-27T23:52:36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3"/>
    <p:restoredTop sz="93589" autoAdjust="0"/>
  </p:normalViewPr>
  <p:slideViewPr>
    <p:cSldViewPr snapToGrid="0" snapToObjects="1">
      <p:cViewPr varScale="1">
        <p:scale>
          <a:sx n="75" d="100"/>
          <a:sy n="75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ercado" userId="98b4b82b-96d3-4d3f-8350-b9a66cc832e7" providerId="ADAL" clId="{CFA53AC4-EE46-4D45-A7F7-3FE83A71E760}"/>
    <pc:docChg chg="undo redo custSel addSld delSld modSld">
      <pc:chgData name="Chris Mercado" userId="98b4b82b-96d3-4d3f-8350-b9a66cc832e7" providerId="ADAL" clId="{CFA53AC4-EE46-4D45-A7F7-3FE83A71E760}" dt="2019-03-27T23:52:36.766" v="1118" actId="1582"/>
      <pc:docMkLst>
        <pc:docMk/>
      </pc:docMkLst>
      <pc:sldChg chg="modSp">
        <pc:chgData name="Chris Mercado" userId="98b4b82b-96d3-4d3f-8350-b9a66cc832e7" providerId="ADAL" clId="{CFA53AC4-EE46-4D45-A7F7-3FE83A71E760}" dt="2019-03-27T23:06:42.624" v="2" actId="20577"/>
        <pc:sldMkLst>
          <pc:docMk/>
          <pc:sldMk cId="467349629" sldId="322"/>
        </pc:sldMkLst>
        <pc:spChg chg="mod">
          <ac:chgData name="Chris Mercado" userId="98b4b82b-96d3-4d3f-8350-b9a66cc832e7" providerId="ADAL" clId="{CFA53AC4-EE46-4D45-A7F7-3FE83A71E760}" dt="2019-03-27T23:06:42.624" v="2" actId="20577"/>
          <ac:spMkLst>
            <pc:docMk/>
            <pc:sldMk cId="467349629" sldId="322"/>
            <ac:spMk id="3" creationId="{8FC2DFF0-F1E4-4DC3-B9B1-3AB526E159A6}"/>
          </ac:spMkLst>
        </pc:spChg>
      </pc:sldChg>
      <pc:sldChg chg="delSp modSp del modTransition">
        <pc:chgData name="Chris Mercado" userId="98b4b82b-96d3-4d3f-8350-b9a66cc832e7" providerId="ADAL" clId="{CFA53AC4-EE46-4D45-A7F7-3FE83A71E760}" dt="2019-03-27T23:34:01.541" v="775" actId="2696"/>
        <pc:sldMkLst>
          <pc:docMk/>
          <pc:sldMk cId="1044076415" sldId="324"/>
        </pc:sldMkLst>
        <pc:spChg chg="del">
          <ac:chgData name="Chris Mercado" userId="98b4b82b-96d3-4d3f-8350-b9a66cc832e7" providerId="ADAL" clId="{CFA53AC4-EE46-4D45-A7F7-3FE83A71E760}" dt="2019-03-27T23:07:43.295" v="15" actId="478"/>
          <ac:spMkLst>
            <pc:docMk/>
            <pc:sldMk cId="1044076415" sldId="324"/>
            <ac:spMk id="2" creationId="{1A9C2E25-A2E9-45A3-8F13-04F6FE8BD3D9}"/>
          </ac:spMkLst>
        </pc:spChg>
        <pc:picChg chg="mod">
          <ac:chgData name="Chris Mercado" userId="98b4b82b-96d3-4d3f-8350-b9a66cc832e7" providerId="ADAL" clId="{CFA53AC4-EE46-4D45-A7F7-3FE83A71E760}" dt="2019-03-27T23:07:55.855" v="21" actId="12788"/>
          <ac:picMkLst>
            <pc:docMk/>
            <pc:sldMk cId="1044076415" sldId="324"/>
            <ac:picMk id="18" creationId="{2605AAD3-4EE4-4E64-BE66-2A5554A67B51}"/>
          </ac:picMkLst>
        </pc:picChg>
        <pc:picChg chg="mod">
          <ac:chgData name="Chris Mercado" userId="98b4b82b-96d3-4d3f-8350-b9a66cc832e7" providerId="ADAL" clId="{CFA53AC4-EE46-4D45-A7F7-3FE83A71E760}" dt="2019-03-27T23:07:55.855" v="21" actId="12788"/>
          <ac:picMkLst>
            <pc:docMk/>
            <pc:sldMk cId="1044076415" sldId="324"/>
            <ac:picMk id="19" creationId="{009840B7-AD5D-421B-A533-56088138D9A1}"/>
          </ac:picMkLst>
        </pc:picChg>
        <pc:picChg chg="mod">
          <ac:chgData name="Chris Mercado" userId="98b4b82b-96d3-4d3f-8350-b9a66cc832e7" providerId="ADAL" clId="{CFA53AC4-EE46-4D45-A7F7-3FE83A71E760}" dt="2019-03-27T23:07:55.855" v="21" actId="12788"/>
          <ac:picMkLst>
            <pc:docMk/>
            <pc:sldMk cId="1044076415" sldId="324"/>
            <ac:picMk id="20" creationId="{77354C27-9F67-483F-8385-9C38591F43B0}"/>
          </ac:picMkLst>
        </pc:picChg>
      </pc:sldChg>
      <pc:sldChg chg="modSp">
        <pc:chgData name="Chris Mercado" userId="98b4b82b-96d3-4d3f-8350-b9a66cc832e7" providerId="ADAL" clId="{CFA53AC4-EE46-4D45-A7F7-3FE83A71E760}" dt="2019-03-27T23:10:54.117" v="53" actId="113"/>
        <pc:sldMkLst>
          <pc:docMk/>
          <pc:sldMk cId="2385769834" sldId="327"/>
        </pc:sldMkLst>
        <pc:spChg chg="mod">
          <ac:chgData name="Chris Mercado" userId="98b4b82b-96d3-4d3f-8350-b9a66cc832e7" providerId="ADAL" clId="{CFA53AC4-EE46-4D45-A7F7-3FE83A71E760}" dt="2019-03-27T23:10:54.117" v="53" actId="113"/>
          <ac:spMkLst>
            <pc:docMk/>
            <pc:sldMk cId="2385769834" sldId="327"/>
            <ac:spMk id="5" creationId="{BFDE9508-1178-4E31-B8BA-BE43A7565C2D}"/>
          </ac:spMkLst>
        </pc:spChg>
      </pc:sldChg>
      <pc:sldChg chg="del">
        <pc:chgData name="Chris Mercado" userId="98b4b82b-96d3-4d3f-8350-b9a66cc832e7" providerId="ADAL" clId="{CFA53AC4-EE46-4D45-A7F7-3FE83A71E760}" dt="2019-03-27T23:12:07.150" v="68" actId="2696"/>
        <pc:sldMkLst>
          <pc:docMk/>
          <pc:sldMk cId="3808787350" sldId="328"/>
        </pc:sldMkLst>
      </pc:sldChg>
      <pc:sldChg chg="del">
        <pc:chgData name="Chris Mercado" userId="98b4b82b-96d3-4d3f-8350-b9a66cc832e7" providerId="ADAL" clId="{CFA53AC4-EE46-4D45-A7F7-3FE83A71E760}" dt="2019-03-27T23:12:09.931" v="69" actId="2696"/>
        <pc:sldMkLst>
          <pc:docMk/>
          <pc:sldMk cId="3882922185" sldId="337"/>
        </pc:sldMkLst>
      </pc:sldChg>
      <pc:sldChg chg="modSp">
        <pc:chgData name="Chris Mercado" userId="98b4b82b-96d3-4d3f-8350-b9a66cc832e7" providerId="ADAL" clId="{CFA53AC4-EE46-4D45-A7F7-3FE83A71E760}" dt="2019-03-27T23:34:10.773" v="777" actId="207"/>
        <pc:sldMkLst>
          <pc:docMk/>
          <pc:sldMk cId="2881290858" sldId="338"/>
        </pc:sldMkLst>
        <pc:spChg chg="mod">
          <ac:chgData name="Chris Mercado" userId="98b4b82b-96d3-4d3f-8350-b9a66cc832e7" providerId="ADAL" clId="{CFA53AC4-EE46-4D45-A7F7-3FE83A71E760}" dt="2019-03-27T23:34:10.773" v="777" actId="207"/>
          <ac:spMkLst>
            <pc:docMk/>
            <pc:sldMk cId="2881290858" sldId="338"/>
            <ac:spMk id="2" creationId="{B848D541-4060-4F44-A866-2953B2D89415}"/>
          </ac:spMkLst>
        </pc:spChg>
        <pc:spChg chg="mod">
          <ac:chgData name="Chris Mercado" userId="98b4b82b-96d3-4d3f-8350-b9a66cc832e7" providerId="ADAL" clId="{CFA53AC4-EE46-4D45-A7F7-3FE83A71E760}" dt="2019-03-27T23:19:00.611" v="400" actId="115"/>
          <ac:spMkLst>
            <pc:docMk/>
            <pc:sldMk cId="2881290858" sldId="338"/>
            <ac:spMk id="3" creationId="{4248E3AA-0DA1-4853-A048-5F687B58AD6F}"/>
          </ac:spMkLst>
        </pc:spChg>
      </pc:sldChg>
      <pc:sldChg chg="del">
        <pc:chgData name="Chris Mercado" userId="98b4b82b-96d3-4d3f-8350-b9a66cc832e7" providerId="ADAL" clId="{CFA53AC4-EE46-4D45-A7F7-3FE83A71E760}" dt="2019-03-27T23:33:59.213" v="773" actId="2696"/>
        <pc:sldMkLst>
          <pc:docMk/>
          <pc:sldMk cId="1744597463" sldId="340"/>
        </pc:sldMkLst>
      </pc:sldChg>
      <pc:sldChg chg="modSp">
        <pc:chgData name="Chris Mercado" userId="98b4b82b-96d3-4d3f-8350-b9a66cc832e7" providerId="ADAL" clId="{CFA53AC4-EE46-4D45-A7F7-3FE83A71E760}" dt="2019-03-27T23:11:25.469" v="54" actId="6549"/>
        <pc:sldMkLst>
          <pc:docMk/>
          <pc:sldMk cId="2153164703" sldId="341"/>
        </pc:sldMkLst>
        <pc:graphicFrameChg chg="mod modGraphic">
          <ac:chgData name="Chris Mercado" userId="98b4b82b-96d3-4d3f-8350-b9a66cc832e7" providerId="ADAL" clId="{CFA53AC4-EE46-4D45-A7F7-3FE83A71E760}" dt="2019-03-27T23:11:25.469" v="54" actId="6549"/>
          <ac:graphicFrameMkLst>
            <pc:docMk/>
            <pc:sldMk cId="2153164703" sldId="341"/>
            <ac:graphicFrameMk id="4" creationId="{7D4C22D3-EF24-42F6-9CD1-BB4FA72D4BEA}"/>
          </ac:graphicFrameMkLst>
        </pc:graphicFrameChg>
      </pc:sldChg>
      <pc:sldChg chg="del modTransition">
        <pc:chgData name="Chris Mercado" userId="98b4b82b-96d3-4d3f-8350-b9a66cc832e7" providerId="ADAL" clId="{CFA53AC4-EE46-4D45-A7F7-3FE83A71E760}" dt="2019-03-27T23:34:01.041" v="774" actId="2696"/>
        <pc:sldMkLst>
          <pc:docMk/>
          <pc:sldMk cId="4099398275" sldId="342"/>
        </pc:sldMkLst>
      </pc:sldChg>
      <pc:sldChg chg="addSp modSp">
        <pc:chgData name="Chris Mercado" userId="98b4b82b-96d3-4d3f-8350-b9a66cc832e7" providerId="ADAL" clId="{CFA53AC4-EE46-4D45-A7F7-3FE83A71E760}" dt="2019-03-27T23:50:16.522" v="1114" actId="20577"/>
        <pc:sldMkLst>
          <pc:docMk/>
          <pc:sldMk cId="2238351521" sldId="343"/>
        </pc:sldMkLst>
        <pc:spChg chg="mod">
          <ac:chgData name="Chris Mercado" userId="98b4b82b-96d3-4d3f-8350-b9a66cc832e7" providerId="ADAL" clId="{CFA53AC4-EE46-4D45-A7F7-3FE83A71E760}" dt="2019-03-27T23:50:16.522" v="1114" actId="20577"/>
          <ac:spMkLst>
            <pc:docMk/>
            <pc:sldMk cId="2238351521" sldId="343"/>
            <ac:spMk id="2" creationId="{2C01C233-C2A1-4760-97D0-42E4470EA12C}"/>
          </ac:spMkLst>
        </pc:spChg>
        <pc:spChg chg="add mod">
          <ac:chgData name="Chris Mercado" userId="98b4b82b-96d3-4d3f-8350-b9a66cc832e7" providerId="ADAL" clId="{CFA53AC4-EE46-4D45-A7F7-3FE83A71E760}" dt="2019-03-27T23:46:07.262" v="1010" actId="20577"/>
          <ac:spMkLst>
            <pc:docMk/>
            <pc:sldMk cId="2238351521" sldId="343"/>
            <ac:spMk id="4" creationId="{18A761A9-2A51-4230-9B8F-BC2618CB0583}"/>
          </ac:spMkLst>
        </pc:spChg>
        <pc:picChg chg="mod">
          <ac:chgData name="Chris Mercado" userId="98b4b82b-96d3-4d3f-8350-b9a66cc832e7" providerId="ADAL" clId="{CFA53AC4-EE46-4D45-A7F7-3FE83A71E760}" dt="2019-03-27T23:07:22.894" v="10" actId="12789"/>
          <ac:picMkLst>
            <pc:docMk/>
            <pc:sldMk cId="2238351521" sldId="343"/>
            <ac:picMk id="5" creationId="{FDD7619D-DD93-43EB-955E-1608A7072C91}"/>
          </ac:picMkLst>
        </pc:picChg>
      </pc:sldChg>
      <pc:sldChg chg="del modTransition">
        <pc:chgData name="Chris Mercado" userId="98b4b82b-96d3-4d3f-8350-b9a66cc832e7" providerId="ADAL" clId="{CFA53AC4-EE46-4D45-A7F7-3FE83A71E760}" dt="2019-03-27T23:34:05.571" v="776" actId="2696"/>
        <pc:sldMkLst>
          <pc:docMk/>
          <pc:sldMk cId="2331826182" sldId="344"/>
        </pc:sldMkLst>
      </pc:sldChg>
      <pc:sldChg chg="del">
        <pc:chgData name="Chris Mercado" userId="98b4b82b-96d3-4d3f-8350-b9a66cc832e7" providerId="ADAL" clId="{CFA53AC4-EE46-4D45-A7F7-3FE83A71E760}" dt="2019-03-27T23:08:29.878" v="22" actId="2696"/>
        <pc:sldMkLst>
          <pc:docMk/>
          <pc:sldMk cId="3633883682" sldId="345"/>
        </pc:sldMkLst>
      </pc:sldChg>
      <pc:sldChg chg="modSp del">
        <pc:chgData name="Chris Mercado" userId="98b4b82b-96d3-4d3f-8350-b9a66cc832e7" providerId="ADAL" clId="{CFA53AC4-EE46-4D45-A7F7-3FE83A71E760}" dt="2019-03-27T23:12:04.120" v="67" actId="2696"/>
        <pc:sldMkLst>
          <pc:docMk/>
          <pc:sldMk cId="1131734000" sldId="346"/>
        </pc:sldMkLst>
        <pc:spChg chg="mod">
          <ac:chgData name="Chris Mercado" userId="98b4b82b-96d3-4d3f-8350-b9a66cc832e7" providerId="ADAL" clId="{CFA53AC4-EE46-4D45-A7F7-3FE83A71E760}" dt="2019-03-27T23:11:35.142" v="57" actId="20577"/>
          <ac:spMkLst>
            <pc:docMk/>
            <pc:sldMk cId="1131734000" sldId="346"/>
            <ac:spMk id="3" creationId="{C448849D-0EFB-403E-9898-C1868EA57954}"/>
          </ac:spMkLst>
        </pc:spChg>
      </pc:sldChg>
      <pc:sldChg chg="delSp modSp add del">
        <pc:chgData name="Chris Mercado" userId="98b4b82b-96d3-4d3f-8350-b9a66cc832e7" providerId="ADAL" clId="{CFA53AC4-EE46-4D45-A7F7-3FE83A71E760}" dt="2019-03-27T23:23:13.832" v="427" actId="2696"/>
        <pc:sldMkLst>
          <pc:docMk/>
          <pc:sldMk cId="356908866" sldId="347"/>
        </pc:sldMkLst>
        <pc:spChg chg="mod">
          <ac:chgData name="Chris Mercado" userId="98b4b82b-96d3-4d3f-8350-b9a66cc832e7" providerId="ADAL" clId="{CFA53AC4-EE46-4D45-A7F7-3FE83A71E760}" dt="2019-03-27T23:12:28.629" v="126" actId="404"/>
          <ac:spMkLst>
            <pc:docMk/>
            <pc:sldMk cId="356908866" sldId="347"/>
            <ac:spMk id="2" creationId="{2442FD30-7232-461F-94B0-9F75936A8477}"/>
          </ac:spMkLst>
        </pc:spChg>
        <pc:spChg chg="del">
          <ac:chgData name="Chris Mercado" userId="98b4b82b-96d3-4d3f-8350-b9a66cc832e7" providerId="ADAL" clId="{CFA53AC4-EE46-4D45-A7F7-3FE83A71E760}" dt="2019-03-27T23:12:34.472" v="127" actId="478"/>
          <ac:spMkLst>
            <pc:docMk/>
            <pc:sldMk cId="356908866" sldId="347"/>
            <ac:spMk id="3" creationId="{06C796BA-7A06-4840-A514-F3447C6C993F}"/>
          </ac:spMkLst>
        </pc:spChg>
      </pc:sldChg>
      <pc:sldChg chg="delSp add del">
        <pc:chgData name="Chris Mercado" userId="98b4b82b-96d3-4d3f-8350-b9a66cc832e7" providerId="ADAL" clId="{CFA53AC4-EE46-4D45-A7F7-3FE83A71E760}" dt="2019-03-27T23:23:14.488" v="428" actId="2696"/>
        <pc:sldMkLst>
          <pc:docMk/>
          <pc:sldMk cId="1766090073" sldId="348"/>
        </pc:sldMkLst>
        <pc:spChg chg="del">
          <ac:chgData name="Chris Mercado" userId="98b4b82b-96d3-4d3f-8350-b9a66cc832e7" providerId="ADAL" clId="{CFA53AC4-EE46-4D45-A7F7-3FE83A71E760}" dt="2019-03-27T23:12:00.386" v="66" actId="478"/>
          <ac:spMkLst>
            <pc:docMk/>
            <pc:sldMk cId="1766090073" sldId="348"/>
            <ac:spMk id="2" creationId="{6D6F5E3B-74AA-4888-ACC9-AF4274CE27A3}"/>
          </ac:spMkLst>
        </pc:spChg>
        <pc:spChg chg="del">
          <ac:chgData name="Chris Mercado" userId="98b4b82b-96d3-4d3f-8350-b9a66cc832e7" providerId="ADAL" clId="{CFA53AC4-EE46-4D45-A7F7-3FE83A71E760}" dt="2019-03-27T23:11:58.355" v="65" actId="478"/>
          <ac:spMkLst>
            <pc:docMk/>
            <pc:sldMk cId="1766090073" sldId="348"/>
            <ac:spMk id="3" creationId="{BCEFEFD1-AB7E-4093-ABF5-ACE48AC59009}"/>
          </ac:spMkLst>
        </pc:spChg>
      </pc:sldChg>
      <pc:sldChg chg="addSp delSp modSp add">
        <pc:chgData name="Chris Mercado" userId="98b4b82b-96d3-4d3f-8350-b9a66cc832e7" providerId="ADAL" clId="{CFA53AC4-EE46-4D45-A7F7-3FE83A71E760}" dt="2019-03-27T23:47:16.981" v="1014" actId="20577"/>
        <pc:sldMkLst>
          <pc:docMk/>
          <pc:sldMk cId="679926637" sldId="349"/>
        </pc:sldMkLst>
        <pc:spChg chg="del">
          <ac:chgData name="Chris Mercado" userId="98b4b82b-96d3-4d3f-8350-b9a66cc832e7" providerId="ADAL" clId="{CFA53AC4-EE46-4D45-A7F7-3FE83A71E760}" dt="2019-03-27T23:21:39.058" v="402" actId="478"/>
          <ac:spMkLst>
            <pc:docMk/>
            <pc:sldMk cId="679926637" sldId="349"/>
            <ac:spMk id="2" creationId="{F3569080-3ECC-4C37-B93A-2529A5C2E136}"/>
          </ac:spMkLst>
        </pc:spChg>
        <pc:spChg chg="del">
          <ac:chgData name="Chris Mercado" userId="98b4b82b-96d3-4d3f-8350-b9a66cc832e7" providerId="ADAL" clId="{CFA53AC4-EE46-4D45-A7F7-3FE83A71E760}" dt="2019-03-27T23:21:40.683" v="403" actId="478"/>
          <ac:spMkLst>
            <pc:docMk/>
            <pc:sldMk cId="679926637" sldId="349"/>
            <ac:spMk id="3" creationId="{447D9669-9E94-4673-81FC-EE536A757834}"/>
          </ac:spMkLst>
        </pc:spChg>
        <pc:spChg chg="del mod">
          <ac:chgData name="Chris Mercado" userId="98b4b82b-96d3-4d3f-8350-b9a66cc832e7" providerId="ADAL" clId="{CFA53AC4-EE46-4D45-A7F7-3FE83A71E760}" dt="2019-03-27T23:30:21.222" v="563" actId="478"/>
          <ac:spMkLst>
            <pc:docMk/>
            <pc:sldMk cId="679926637" sldId="349"/>
            <ac:spMk id="6" creationId="{E633BF9A-18C4-4DA1-B6E2-E663C342C859}"/>
          </ac:spMkLst>
        </pc:spChg>
        <pc:spChg chg="mod">
          <ac:chgData name="Chris Mercado" userId="98b4b82b-96d3-4d3f-8350-b9a66cc832e7" providerId="ADAL" clId="{CFA53AC4-EE46-4D45-A7F7-3FE83A71E760}" dt="2019-03-27T23:22:47.916" v="423" actId="1076"/>
          <ac:spMkLst>
            <pc:docMk/>
            <pc:sldMk cId="679926637" sldId="349"/>
            <ac:spMk id="8" creationId="{702D9B58-FA35-4052-BEFA-358C3FF87F0A}"/>
          </ac:spMkLst>
        </pc:spChg>
        <pc:spChg chg="mod">
          <ac:chgData name="Chris Mercado" userId="98b4b82b-96d3-4d3f-8350-b9a66cc832e7" providerId="ADAL" clId="{CFA53AC4-EE46-4D45-A7F7-3FE83A71E760}" dt="2019-03-27T23:22:47.916" v="423" actId="1076"/>
          <ac:spMkLst>
            <pc:docMk/>
            <pc:sldMk cId="679926637" sldId="349"/>
            <ac:spMk id="9" creationId="{7CCCDC6E-6475-4797-9712-587F6CA1698D}"/>
          </ac:spMkLst>
        </pc:spChg>
        <pc:spChg chg="mod">
          <ac:chgData name="Chris Mercado" userId="98b4b82b-96d3-4d3f-8350-b9a66cc832e7" providerId="ADAL" clId="{CFA53AC4-EE46-4D45-A7F7-3FE83A71E760}" dt="2019-03-27T23:45:10.416" v="962" actId="114"/>
          <ac:spMkLst>
            <pc:docMk/>
            <pc:sldMk cId="679926637" sldId="349"/>
            <ac:spMk id="10" creationId="{CA841DB6-6708-456D-A578-E7AC0C2DBA24}"/>
          </ac:spMkLst>
        </pc:spChg>
        <pc:spChg chg="add del mod">
          <ac:chgData name="Chris Mercado" userId="98b4b82b-96d3-4d3f-8350-b9a66cc832e7" providerId="ADAL" clId="{CFA53AC4-EE46-4D45-A7F7-3FE83A71E760}" dt="2019-03-27T23:30:16.255" v="561"/>
          <ac:spMkLst>
            <pc:docMk/>
            <pc:sldMk cId="679926637" sldId="349"/>
            <ac:spMk id="11" creationId="{5C093862-E602-401F-BFFB-B032875DDFBF}"/>
          </ac:spMkLst>
        </pc:spChg>
        <pc:spChg chg="add del mod">
          <ac:chgData name="Chris Mercado" userId="98b4b82b-96d3-4d3f-8350-b9a66cc832e7" providerId="ADAL" clId="{CFA53AC4-EE46-4D45-A7F7-3FE83A71E760}" dt="2019-03-27T23:30:16.255" v="561"/>
          <ac:spMkLst>
            <pc:docMk/>
            <pc:sldMk cId="679926637" sldId="349"/>
            <ac:spMk id="12" creationId="{314FC974-405C-42CF-91B7-D08BB41EDDC4}"/>
          </ac:spMkLst>
        </pc:spChg>
        <pc:spChg chg="add mod">
          <ac:chgData name="Chris Mercado" userId="98b4b82b-96d3-4d3f-8350-b9a66cc832e7" providerId="ADAL" clId="{CFA53AC4-EE46-4D45-A7F7-3FE83A71E760}" dt="2019-03-27T23:34:15.569" v="778" actId="113"/>
          <ac:spMkLst>
            <pc:docMk/>
            <pc:sldMk cId="679926637" sldId="349"/>
            <ac:spMk id="13" creationId="{3F7B7EBB-486A-4AC4-9A83-53ACDA785645}"/>
          </ac:spMkLst>
        </pc:spChg>
        <pc:spChg chg="add del mod">
          <ac:chgData name="Chris Mercado" userId="98b4b82b-96d3-4d3f-8350-b9a66cc832e7" providerId="ADAL" clId="{CFA53AC4-EE46-4D45-A7F7-3FE83A71E760}" dt="2019-03-27T23:30:31.204" v="566" actId="478"/>
          <ac:spMkLst>
            <pc:docMk/>
            <pc:sldMk cId="679926637" sldId="349"/>
            <ac:spMk id="14" creationId="{EB1C85C4-6D61-47C8-B9CB-44AE284B5A34}"/>
          </ac:spMkLst>
        </pc:spChg>
        <pc:spChg chg="add mod">
          <ac:chgData name="Chris Mercado" userId="98b4b82b-96d3-4d3f-8350-b9a66cc832e7" providerId="ADAL" clId="{CFA53AC4-EE46-4D45-A7F7-3FE83A71E760}" dt="2019-03-27T23:47:16.981" v="1014" actId="20577"/>
          <ac:spMkLst>
            <pc:docMk/>
            <pc:sldMk cId="679926637" sldId="349"/>
            <ac:spMk id="15" creationId="{683680C3-2CB5-4425-9B27-09B61BD3F6E9}"/>
          </ac:spMkLst>
        </pc:spChg>
        <pc:grpChg chg="add mod">
          <ac:chgData name="Chris Mercado" userId="98b4b82b-96d3-4d3f-8350-b9a66cc832e7" providerId="ADAL" clId="{CFA53AC4-EE46-4D45-A7F7-3FE83A71E760}" dt="2019-03-27T23:30:39.327" v="589" actId="1035"/>
          <ac:grpSpMkLst>
            <pc:docMk/>
            <pc:sldMk cId="679926637" sldId="349"/>
            <ac:grpSpMk id="4" creationId="{76701C5D-EB6E-410C-A711-B2BEECA8CD0C}"/>
          </ac:grpSpMkLst>
        </pc:grpChg>
        <pc:picChg chg="del">
          <ac:chgData name="Chris Mercado" userId="98b4b82b-96d3-4d3f-8350-b9a66cc832e7" providerId="ADAL" clId="{CFA53AC4-EE46-4D45-A7F7-3FE83A71E760}" dt="2019-03-27T23:22:10.363" v="413" actId="478"/>
          <ac:picMkLst>
            <pc:docMk/>
            <pc:sldMk cId="679926637" sldId="349"/>
            <ac:picMk id="5" creationId="{E580884A-6FE9-4B1B-ACC0-F39F465D5636}"/>
          </ac:picMkLst>
        </pc:picChg>
        <pc:picChg chg="mod">
          <ac:chgData name="Chris Mercado" userId="98b4b82b-96d3-4d3f-8350-b9a66cc832e7" providerId="ADAL" clId="{CFA53AC4-EE46-4D45-A7F7-3FE83A71E760}" dt="2019-03-27T23:22:47.916" v="423" actId="1076"/>
          <ac:picMkLst>
            <pc:docMk/>
            <pc:sldMk cId="679926637" sldId="349"/>
            <ac:picMk id="7" creationId="{1C1EE64A-8E98-40B3-8776-61765D99A4B0}"/>
          </ac:picMkLst>
        </pc:picChg>
      </pc:sldChg>
      <pc:sldChg chg="addSp delSp modSp add">
        <pc:chgData name="Chris Mercado" userId="98b4b82b-96d3-4d3f-8350-b9a66cc832e7" providerId="ADAL" clId="{CFA53AC4-EE46-4D45-A7F7-3FE83A71E760}" dt="2019-03-27T23:48:24.262" v="1109" actId="20577"/>
        <pc:sldMkLst>
          <pc:docMk/>
          <pc:sldMk cId="3190629462" sldId="350"/>
        </pc:sldMkLst>
        <pc:spChg chg="del">
          <ac:chgData name="Chris Mercado" userId="98b4b82b-96d3-4d3f-8350-b9a66cc832e7" providerId="ADAL" clId="{CFA53AC4-EE46-4D45-A7F7-3FE83A71E760}" dt="2019-03-27T23:26:29.104" v="431"/>
          <ac:spMkLst>
            <pc:docMk/>
            <pc:sldMk cId="3190629462" sldId="350"/>
            <ac:spMk id="2" creationId="{3F2EC675-55F4-4821-B110-4C332B4329EC}"/>
          </ac:spMkLst>
        </pc:spChg>
        <pc:spChg chg="del">
          <ac:chgData name="Chris Mercado" userId="98b4b82b-96d3-4d3f-8350-b9a66cc832e7" providerId="ADAL" clId="{CFA53AC4-EE46-4D45-A7F7-3FE83A71E760}" dt="2019-03-27T23:26:29.104" v="431"/>
          <ac:spMkLst>
            <pc:docMk/>
            <pc:sldMk cId="3190629462" sldId="350"/>
            <ac:spMk id="3" creationId="{22C38B29-090B-4DE6-93BD-B7569B673521}"/>
          </ac:spMkLst>
        </pc:spChg>
        <pc:spChg chg="add del mod">
          <ac:chgData name="Chris Mercado" userId="98b4b82b-96d3-4d3f-8350-b9a66cc832e7" providerId="ADAL" clId="{CFA53AC4-EE46-4D45-A7F7-3FE83A71E760}" dt="2019-03-27T23:29:06.178" v="504" actId="478"/>
          <ac:spMkLst>
            <pc:docMk/>
            <pc:sldMk cId="3190629462" sldId="350"/>
            <ac:spMk id="4" creationId="{FD3B8E0E-95A4-4877-9D2F-A6527F2A42AE}"/>
          </ac:spMkLst>
        </pc:spChg>
        <pc:spChg chg="add mod">
          <ac:chgData name="Chris Mercado" userId="98b4b82b-96d3-4d3f-8350-b9a66cc832e7" providerId="ADAL" clId="{CFA53AC4-EE46-4D45-A7F7-3FE83A71E760}" dt="2019-03-27T23:33:06.376" v="721" actId="403"/>
          <ac:spMkLst>
            <pc:docMk/>
            <pc:sldMk cId="3190629462" sldId="350"/>
            <ac:spMk id="5" creationId="{0BCEE66A-5A0D-47CD-871D-D23ACCA16895}"/>
          </ac:spMkLst>
        </pc:spChg>
        <pc:spChg chg="add mod">
          <ac:chgData name="Chris Mercado" userId="98b4b82b-96d3-4d3f-8350-b9a66cc832e7" providerId="ADAL" clId="{CFA53AC4-EE46-4D45-A7F7-3FE83A71E760}" dt="2019-03-27T23:48:24.262" v="1109" actId="20577"/>
          <ac:spMkLst>
            <pc:docMk/>
            <pc:sldMk cId="3190629462" sldId="350"/>
            <ac:spMk id="6" creationId="{9921EE87-F4D3-4698-AB3A-37A88ED57D38}"/>
          </ac:spMkLst>
        </pc:spChg>
        <pc:spChg chg="add mod">
          <ac:chgData name="Chris Mercado" userId="98b4b82b-96d3-4d3f-8350-b9a66cc832e7" providerId="ADAL" clId="{CFA53AC4-EE46-4D45-A7F7-3FE83A71E760}" dt="2019-03-27T23:33:03.955" v="720" actId="403"/>
          <ac:spMkLst>
            <pc:docMk/>
            <pc:sldMk cId="3190629462" sldId="350"/>
            <ac:spMk id="7" creationId="{5E70525A-41A4-4D7D-B005-F7D0648FD34B}"/>
          </ac:spMkLst>
        </pc:spChg>
        <pc:spChg chg="add mod">
          <ac:chgData name="Chris Mercado" userId="98b4b82b-96d3-4d3f-8350-b9a66cc832e7" providerId="ADAL" clId="{CFA53AC4-EE46-4D45-A7F7-3FE83A71E760}" dt="2019-03-27T23:40:45.333" v="914" actId="12"/>
          <ac:spMkLst>
            <pc:docMk/>
            <pc:sldMk cId="3190629462" sldId="350"/>
            <ac:spMk id="8" creationId="{F69B1C96-F5C1-4AC1-A584-C5946E79C786}"/>
          </ac:spMkLst>
        </pc:spChg>
      </pc:sldChg>
      <pc:sldChg chg="addSp delSp modSp add del">
        <pc:chgData name="Chris Mercado" userId="98b4b82b-96d3-4d3f-8350-b9a66cc832e7" providerId="ADAL" clId="{CFA53AC4-EE46-4D45-A7F7-3FE83A71E760}" dt="2019-03-27T23:33:51.184" v="772" actId="2696"/>
        <pc:sldMkLst>
          <pc:docMk/>
          <pc:sldMk cId="3992419279" sldId="351"/>
        </pc:sldMkLst>
        <pc:spChg chg="del">
          <ac:chgData name="Chris Mercado" userId="98b4b82b-96d3-4d3f-8350-b9a66cc832e7" providerId="ADAL" clId="{CFA53AC4-EE46-4D45-A7F7-3FE83A71E760}" dt="2019-03-27T23:27:21.821" v="456"/>
          <ac:spMkLst>
            <pc:docMk/>
            <pc:sldMk cId="3992419279" sldId="351"/>
            <ac:spMk id="2" creationId="{99A8EF1A-AF76-4579-911D-BF2C73A9867D}"/>
          </ac:spMkLst>
        </pc:spChg>
        <pc:spChg chg="del">
          <ac:chgData name="Chris Mercado" userId="98b4b82b-96d3-4d3f-8350-b9a66cc832e7" providerId="ADAL" clId="{CFA53AC4-EE46-4D45-A7F7-3FE83A71E760}" dt="2019-03-27T23:27:21.821" v="456"/>
          <ac:spMkLst>
            <pc:docMk/>
            <pc:sldMk cId="3992419279" sldId="351"/>
            <ac:spMk id="3" creationId="{F8C7C7B0-404C-4006-841A-DAC15CA6AB42}"/>
          </ac:spMkLst>
        </pc:spChg>
        <pc:spChg chg="add mod">
          <ac:chgData name="Chris Mercado" userId="98b4b82b-96d3-4d3f-8350-b9a66cc832e7" providerId="ADAL" clId="{CFA53AC4-EE46-4D45-A7F7-3FE83A71E760}" dt="2019-03-27T23:27:21.821" v="456"/>
          <ac:spMkLst>
            <pc:docMk/>
            <pc:sldMk cId="3992419279" sldId="351"/>
            <ac:spMk id="4" creationId="{3B207F69-A0D6-4A66-9563-107FFF259A50}"/>
          </ac:spMkLst>
        </pc:spChg>
        <pc:spChg chg="add mod">
          <ac:chgData name="Chris Mercado" userId="98b4b82b-96d3-4d3f-8350-b9a66cc832e7" providerId="ADAL" clId="{CFA53AC4-EE46-4D45-A7F7-3FE83A71E760}" dt="2019-03-27T23:27:30.850" v="482" actId="20577"/>
          <ac:spMkLst>
            <pc:docMk/>
            <pc:sldMk cId="3992419279" sldId="351"/>
            <ac:spMk id="5" creationId="{917B0B7C-2126-4F33-B248-CC6A9BD5D41F}"/>
          </ac:spMkLst>
        </pc:spChg>
        <pc:spChg chg="add mod">
          <ac:chgData name="Chris Mercado" userId="98b4b82b-96d3-4d3f-8350-b9a66cc832e7" providerId="ADAL" clId="{CFA53AC4-EE46-4D45-A7F7-3FE83A71E760}" dt="2019-03-27T23:33:34.057" v="767"/>
          <ac:spMkLst>
            <pc:docMk/>
            <pc:sldMk cId="3992419279" sldId="351"/>
            <ac:spMk id="6" creationId="{3B0B542C-B1FC-427D-8F08-242C6E346061}"/>
          </ac:spMkLst>
        </pc:spChg>
        <pc:spChg chg="add mod">
          <ac:chgData name="Chris Mercado" userId="98b4b82b-96d3-4d3f-8350-b9a66cc832e7" providerId="ADAL" clId="{CFA53AC4-EE46-4D45-A7F7-3FE83A71E760}" dt="2019-03-27T23:27:43.863" v="493" actId="20577"/>
          <ac:spMkLst>
            <pc:docMk/>
            <pc:sldMk cId="3992419279" sldId="351"/>
            <ac:spMk id="7" creationId="{6F8679DF-CC1D-45FB-94AD-BC8266DEE45E}"/>
          </ac:spMkLst>
        </pc:spChg>
        <pc:spChg chg="add mod">
          <ac:chgData name="Chris Mercado" userId="98b4b82b-96d3-4d3f-8350-b9a66cc832e7" providerId="ADAL" clId="{CFA53AC4-EE46-4D45-A7F7-3FE83A71E760}" dt="2019-03-27T23:33:45.804" v="770"/>
          <ac:spMkLst>
            <pc:docMk/>
            <pc:sldMk cId="3992419279" sldId="351"/>
            <ac:spMk id="8" creationId="{EE06EFC8-2CE4-48D7-A82E-502EC8A70F8F}"/>
          </ac:spMkLst>
        </pc:spChg>
      </pc:sldChg>
      <pc:sldChg chg="addSp delSp modSp add">
        <pc:chgData name="Chris Mercado" userId="98b4b82b-96d3-4d3f-8350-b9a66cc832e7" providerId="ADAL" clId="{CFA53AC4-EE46-4D45-A7F7-3FE83A71E760}" dt="2019-03-27T23:52:36.766" v="1118" actId="1582"/>
        <pc:sldMkLst>
          <pc:docMk/>
          <pc:sldMk cId="988489469" sldId="352"/>
        </pc:sldMkLst>
        <pc:spChg chg="del">
          <ac:chgData name="Chris Mercado" userId="98b4b82b-96d3-4d3f-8350-b9a66cc832e7" providerId="ADAL" clId="{CFA53AC4-EE46-4D45-A7F7-3FE83A71E760}" dt="2019-03-27T23:28:36.482" v="498"/>
          <ac:spMkLst>
            <pc:docMk/>
            <pc:sldMk cId="988489469" sldId="352"/>
            <ac:spMk id="2" creationId="{0CE45494-0BC0-4C70-9258-7F9CE0705939}"/>
          </ac:spMkLst>
        </pc:spChg>
        <pc:spChg chg="add mod">
          <ac:chgData name="Chris Mercado" userId="98b4b82b-96d3-4d3f-8350-b9a66cc832e7" providerId="ADAL" clId="{CFA53AC4-EE46-4D45-A7F7-3FE83A71E760}" dt="2019-03-27T23:52:36.766" v="1118" actId="1582"/>
          <ac:spMkLst>
            <pc:docMk/>
            <pc:sldMk cId="988489469" sldId="352"/>
            <ac:spMk id="2" creationId="{F3F60E88-422E-4350-9FF6-BC555DC1863B}"/>
          </ac:spMkLst>
        </pc:spChg>
        <pc:spChg chg="del">
          <ac:chgData name="Chris Mercado" userId="98b4b82b-96d3-4d3f-8350-b9a66cc832e7" providerId="ADAL" clId="{CFA53AC4-EE46-4D45-A7F7-3FE83A71E760}" dt="2019-03-27T23:28:36.482" v="498"/>
          <ac:spMkLst>
            <pc:docMk/>
            <pc:sldMk cId="988489469" sldId="352"/>
            <ac:spMk id="3" creationId="{B78217DE-D557-4E2A-93EE-7E15CB3406B0}"/>
          </ac:spMkLst>
        </pc:spChg>
        <pc:spChg chg="del">
          <ac:chgData name="Chris Mercado" userId="98b4b82b-96d3-4d3f-8350-b9a66cc832e7" providerId="ADAL" clId="{CFA53AC4-EE46-4D45-A7F7-3FE83A71E760}" dt="2019-03-27T23:28:36.482" v="498"/>
          <ac:spMkLst>
            <pc:docMk/>
            <pc:sldMk cId="988489469" sldId="352"/>
            <ac:spMk id="4" creationId="{E9EF56E5-5241-4E7A-8021-0003528EC941}"/>
          </ac:spMkLst>
        </pc:spChg>
        <pc:spChg chg="del">
          <ac:chgData name="Chris Mercado" userId="98b4b82b-96d3-4d3f-8350-b9a66cc832e7" providerId="ADAL" clId="{CFA53AC4-EE46-4D45-A7F7-3FE83A71E760}" dt="2019-03-27T23:28:36.482" v="498"/>
          <ac:spMkLst>
            <pc:docMk/>
            <pc:sldMk cId="988489469" sldId="352"/>
            <ac:spMk id="5" creationId="{5E48554F-842C-45E3-9253-35D09B773B7B}"/>
          </ac:spMkLst>
        </pc:spChg>
        <pc:spChg chg="del">
          <ac:chgData name="Chris Mercado" userId="98b4b82b-96d3-4d3f-8350-b9a66cc832e7" providerId="ADAL" clId="{CFA53AC4-EE46-4D45-A7F7-3FE83A71E760}" dt="2019-03-27T23:28:36.482" v="498"/>
          <ac:spMkLst>
            <pc:docMk/>
            <pc:sldMk cId="988489469" sldId="352"/>
            <ac:spMk id="6" creationId="{2F8F068F-880C-43AF-8283-53EA9C681D25}"/>
          </ac:spMkLst>
        </pc:spChg>
        <pc:spChg chg="add del mod">
          <ac:chgData name="Chris Mercado" userId="98b4b82b-96d3-4d3f-8350-b9a66cc832e7" providerId="ADAL" clId="{CFA53AC4-EE46-4D45-A7F7-3FE83A71E760}" dt="2019-03-27T23:28:39.060" v="499" actId="478"/>
          <ac:spMkLst>
            <pc:docMk/>
            <pc:sldMk cId="988489469" sldId="352"/>
            <ac:spMk id="8" creationId="{66A3FBE6-0984-45B0-9B9F-BD93164628EA}"/>
          </ac:spMkLst>
        </pc:spChg>
        <pc:spChg chg="add del mod">
          <ac:chgData name="Chris Mercado" userId="98b4b82b-96d3-4d3f-8350-b9a66cc832e7" providerId="ADAL" clId="{CFA53AC4-EE46-4D45-A7F7-3FE83A71E760}" dt="2019-03-27T23:28:40.794" v="500" actId="478"/>
          <ac:spMkLst>
            <pc:docMk/>
            <pc:sldMk cId="988489469" sldId="352"/>
            <ac:spMk id="9" creationId="{58900C52-44D4-4DAB-8228-FFC2715A05E8}"/>
          </ac:spMkLst>
        </pc:spChg>
        <pc:picChg chg="add del">
          <ac:chgData name="Chris Mercado" userId="98b4b82b-96d3-4d3f-8350-b9a66cc832e7" providerId="ADAL" clId="{CFA53AC4-EE46-4D45-A7F7-3FE83A71E760}" dt="2019-03-27T23:28:32.717" v="497"/>
          <ac:picMkLst>
            <pc:docMk/>
            <pc:sldMk cId="988489469" sldId="352"/>
            <ac:picMk id="7" creationId="{400D9FA1-D093-41F5-9AE5-98E3581BED93}"/>
          </ac:picMkLst>
        </pc:picChg>
        <pc:picChg chg="add mod">
          <ac:chgData name="Chris Mercado" userId="98b4b82b-96d3-4d3f-8350-b9a66cc832e7" providerId="ADAL" clId="{CFA53AC4-EE46-4D45-A7F7-3FE83A71E760}" dt="2019-03-27T23:28:48.276" v="503" actId="12789"/>
          <ac:picMkLst>
            <pc:docMk/>
            <pc:sldMk cId="988489469" sldId="352"/>
            <ac:picMk id="10" creationId="{0A60F3AB-7CC0-4BB5-AA3D-2D87A597E7A5}"/>
          </ac:picMkLst>
        </pc:picChg>
      </pc:sldChg>
      <pc:sldChg chg="modSp add">
        <pc:chgData name="Chris Mercado" userId="98b4b82b-96d3-4d3f-8350-b9a66cc832e7" providerId="ADAL" clId="{CFA53AC4-EE46-4D45-A7F7-3FE83A71E760}" dt="2019-03-27T23:42:47.725" v="936" actId="20577"/>
        <pc:sldMkLst>
          <pc:docMk/>
          <pc:sldMk cId="956286673" sldId="353"/>
        </pc:sldMkLst>
        <pc:spChg chg="mod">
          <ac:chgData name="Chris Mercado" userId="98b4b82b-96d3-4d3f-8350-b9a66cc832e7" providerId="ADAL" clId="{CFA53AC4-EE46-4D45-A7F7-3FE83A71E760}" dt="2019-03-27T23:33:24.794" v="752" actId="20577"/>
          <ac:spMkLst>
            <pc:docMk/>
            <pc:sldMk cId="956286673" sldId="353"/>
            <ac:spMk id="5" creationId="{0BCEE66A-5A0D-47CD-871D-D23ACCA16895}"/>
          </ac:spMkLst>
        </pc:spChg>
        <pc:spChg chg="mod">
          <ac:chgData name="Chris Mercado" userId="98b4b82b-96d3-4d3f-8350-b9a66cc832e7" providerId="ADAL" clId="{CFA53AC4-EE46-4D45-A7F7-3FE83A71E760}" dt="2019-03-27T23:39:26.400" v="810" actId="11"/>
          <ac:spMkLst>
            <pc:docMk/>
            <pc:sldMk cId="956286673" sldId="353"/>
            <ac:spMk id="6" creationId="{9921EE87-F4D3-4698-AB3A-37A88ED57D38}"/>
          </ac:spMkLst>
        </pc:spChg>
        <pc:spChg chg="mod">
          <ac:chgData name="Chris Mercado" userId="98b4b82b-96d3-4d3f-8350-b9a66cc832e7" providerId="ADAL" clId="{CFA53AC4-EE46-4D45-A7F7-3FE83A71E760}" dt="2019-03-27T23:33:29.089" v="766" actId="20577"/>
          <ac:spMkLst>
            <pc:docMk/>
            <pc:sldMk cId="956286673" sldId="353"/>
            <ac:spMk id="7" creationId="{5E70525A-41A4-4D7D-B005-F7D0648FD34B}"/>
          </ac:spMkLst>
        </pc:spChg>
        <pc:spChg chg="mod">
          <ac:chgData name="Chris Mercado" userId="98b4b82b-96d3-4d3f-8350-b9a66cc832e7" providerId="ADAL" clId="{CFA53AC4-EE46-4D45-A7F7-3FE83A71E760}" dt="2019-03-27T23:42:47.725" v="936" actId="20577"/>
          <ac:spMkLst>
            <pc:docMk/>
            <pc:sldMk cId="956286673" sldId="353"/>
            <ac:spMk id="8" creationId="{F69B1C96-F5C1-4AC1-A584-C5946E79C786}"/>
          </ac:spMkLst>
        </pc:spChg>
      </pc:sldChg>
    </pc:docChg>
  </pc:docChgLst>
  <pc:docChgLst>
    <pc:chgData name="Chris Mercado" userId="98b4b82b-96d3-4d3f-8350-b9a66cc832e7" providerId="ADAL" clId="{00BBA7A4-55C9-4E59-8CE1-10447BA781E6}"/>
    <pc:docChg chg="custSel addSld modSld">
      <pc:chgData name="Chris Mercado" userId="98b4b82b-96d3-4d3f-8350-b9a66cc832e7" providerId="ADAL" clId="{00BBA7A4-55C9-4E59-8CE1-10447BA781E6}" dt="2019-03-15T07:17:35.495" v="120"/>
      <pc:docMkLst>
        <pc:docMk/>
      </pc:docMkLst>
      <pc:sldChg chg="delSp modSp">
        <pc:chgData name="Chris Mercado" userId="98b4b82b-96d3-4d3f-8350-b9a66cc832e7" providerId="ADAL" clId="{00BBA7A4-55C9-4E59-8CE1-10447BA781E6}" dt="2019-03-15T07:17:18.446" v="115" actId="20577"/>
        <pc:sldMkLst>
          <pc:docMk/>
          <pc:sldMk cId="467349629" sldId="322"/>
        </pc:sldMkLst>
        <pc:spChg chg="del">
          <ac:chgData name="Chris Mercado" userId="98b4b82b-96d3-4d3f-8350-b9a66cc832e7" providerId="ADAL" clId="{00BBA7A4-55C9-4E59-8CE1-10447BA781E6}" dt="2019-03-15T07:16:37.962" v="38" actId="478"/>
          <ac:spMkLst>
            <pc:docMk/>
            <pc:sldMk cId="467349629" sldId="322"/>
            <ac:spMk id="2" creationId="{C78F3A74-1D5E-45B7-BDAA-86DECFD2FC0B}"/>
          </ac:spMkLst>
        </pc:spChg>
        <pc:spChg chg="mod">
          <ac:chgData name="Chris Mercado" userId="98b4b82b-96d3-4d3f-8350-b9a66cc832e7" providerId="ADAL" clId="{00BBA7A4-55C9-4E59-8CE1-10447BA781E6}" dt="2019-03-15T07:17:18.446" v="115" actId="20577"/>
          <ac:spMkLst>
            <pc:docMk/>
            <pc:sldMk cId="467349629" sldId="322"/>
            <ac:spMk id="3" creationId="{8FC2DFF0-F1E4-4DC3-B9B1-3AB526E159A6}"/>
          </ac:spMkLst>
        </pc:spChg>
        <pc:spChg chg="mod">
          <ac:chgData name="Chris Mercado" userId="98b4b82b-96d3-4d3f-8350-b9a66cc832e7" providerId="ADAL" clId="{00BBA7A4-55C9-4E59-8CE1-10447BA781E6}" dt="2019-03-15T07:17:13.644" v="114" actId="20577"/>
          <ac:spMkLst>
            <pc:docMk/>
            <pc:sldMk cId="467349629" sldId="322"/>
            <ac:spMk id="6" creationId="{00000000-0000-0000-0000-000000000000}"/>
          </ac:spMkLst>
        </pc:spChg>
      </pc:sldChg>
      <pc:sldChg chg="add">
        <pc:chgData name="Chris Mercado" userId="98b4b82b-96d3-4d3f-8350-b9a66cc832e7" providerId="ADAL" clId="{00BBA7A4-55C9-4E59-8CE1-10447BA781E6}" dt="2019-03-15T07:17:35.495" v="120"/>
        <pc:sldMkLst>
          <pc:docMk/>
          <pc:sldMk cId="2385769834" sldId="327"/>
        </pc:sldMkLst>
      </pc:sldChg>
    </pc:docChg>
  </pc:docChgLst>
  <pc:docChgLst>
    <pc:chgData name="Chris Mercado" userId="98b4b82b-96d3-4d3f-8350-b9a66cc832e7" providerId="ADAL" clId="{4BF79292-00EC-4DB7-BA62-6182227B0CF0}"/>
    <pc:docChg chg="undo redo custSel addSld delSld modSld sldOrd">
      <pc:chgData name="Chris Mercado" userId="98b4b82b-96d3-4d3f-8350-b9a66cc832e7" providerId="ADAL" clId="{4BF79292-00EC-4DB7-BA62-6182227B0CF0}" dt="2019-03-27T08:55:37.633" v="3081" actId="2696"/>
      <pc:docMkLst>
        <pc:docMk/>
      </pc:docMkLst>
      <pc:sldChg chg="modSp">
        <pc:chgData name="Chris Mercado" userId="98b4b82b-96d3-4d3f-8350-b9a66cc832e7" providerId="ADAL" clId="{4BF79292-00EC-4DB7-BA62-6182227B0CF0}" dt="2019-03-27T02:24:19.711" v="347" actId="403"/>
        <pc:sldMkLst>
          <pc:docMk/>
          <pc:sldMk cId="467349629" sldId="322"/>
        </pc:sldMkLst>
        <pc:spChg chg="mod">
          <ac:chgData name="Chris Mercado" userId="98b4b82b-96d3-4d3f-8350-b9a66cc832e7" providerId="ADAL" clId="{4BF79292-00EC-4DB7-BA62-6182227B0CF0}" dt="2019-03-27T00:32:38.239" v="255" actId="20577"/>
          <ac:spMkLst>
            <pc:docMk/>
            <pc:sldMk cId="467349629" sldId="322"/>
            <ac:spMk id="3" creationId="{8FC2DFF0-F1E4-4DC3-B9B1-3AB526E159A6}"/>
          </ac:spMkLst>
        </pc:spChg>
        <pc:spChg chg="mod">
          <ac:chgData name="Chris Mercado" userId="98b4b82b-96d3-4d3f-8350-b9a66cc832e7" providerId="ADAL" clId="{4BF79292-00EC-4DB7-BA62-6182227B0CF0}" dt="2019-03-27T02:24:19.711" v="347" actId="403"/>
          <ac:spMkLst>
            <pc:docMk/>
            <pc:sldMk cId="467349629" sldId="322"/>
            <ac:spMk id="6" creationId="{00000000-0000-0000-0000-000000000000}"/>
          </ac:spMkLst>
        </pc:spChg>
      </pc:sldChg>
      <pc:sldChg chg="del">
        <pc:chgData name="Chris Mercado" userId="98b4b82b-96d3-4d3f-8350-b9a66cc832e7" providerId="ADAL" clId="{4BF79292-00EC-4DB7-BA62-6182227B0CF0}" dt="2019-03-27T02:24:36.560" v="348" actId="2696"/>
        <pc:sldMkLst>
          <pc:docMk/>
          <pc:sldMk cId="3691775731" sldId="323"/>
        </pc:sldMkLst>
      </pc:sldChg>
      <pc:sldChg chg="addSp delSp modSp ord">
        <pc:chgData name="Chris Mercado" userId="98b4b82b-96d3-4d3f-8350-b9a66cc832e7" providerId="ADAL" clId="{4BF79292-00EC-4DB7-BA62-6182227B0CF0}" dt="2019-03-27T07:01:38.649" v="615"/>
        <pc:sldMkLst>
          <pc:docMk/>
          <pc:sldMk cId="1044076415" sldId="324"/>
        </pc:sldMkLst>
        <pc:spChg chg="del">
          <ac:chgData name="Chris Mercado" userId="98b4b82b-96d3-4d3f-8350-b9a66cc832e7" providerId="ADAL" clId="{4BF79292-00EC-4DB7-BA62-6182227B0CF0}" dt="2019-03-27T06:21:25.036" v="354" actId="478"/>
          <ac:spMkLst>
            <pc:docMk/>
            <pc:sldMk cId="1044076415" sldId="324"/>
            <ac:spMk id="3" creationId="{C0B766D1-7511-469C-9411-CE2877B75343}"/>
          </ac:spMkLst>
        </pc:spChg>
        <pc:picChg chg="add del mod ord modCrop">
          <ac:chgData name="Chris Mercado" userId="98b4b82b-96d3-4d3f-8350-b9a66cc832e7" providerId="ADAL" clId="{4BF79292-00EC-4DB7-BA62-6182227B0CF0}" dt="2019-03-27T06:23:36.891" v="377"/>
          <ac:picMkLst>
            <pc:docMk/>
            <pc:sldMk cId="1044076415" sldId="324"/>
            <ac:picMk id="5" creationId="{6B94BCEC-DE52-423E-BEA0-20822A855162}"/>
          </ac:picMkLst>
        </pc:picChg>
        <pc:picChg chg="add del mod modCrop">
          <ac:chgData name="Chris Mercado" userId="98b4b82b-96d3-4d3f-8350-b9a66cc832e7" providerId="ADAL" clId="{4BF79292-00EC-4DB7-BA62-6182227B0CF0}" dt="2019-03-27T06:25:34.489" v="422"/>
          <ac:picMkLst>
            <pc:docMk/>
            <pc:sldMk cId="1044076415" sldId="324"/>
            <ac:picMk id="7" creationId="{FA94EDA8-7C85-4107-8D84-51EA257A9EFF}"/>
          </ac:picMkLst>
        </pc:picChg>
        <pc:picChg chg="add del mod modCrop">
          <ac:chgData name="Chris Mercado" userId="98b4b82b-96d3-4d3f-8350-b9a66cc832e7" providerId="ADAL" clId="{4BF79292-00EC-4DB7-BA62-6182227B0CF0}" dt="2019-03-27T06:25:12.822" v="414"/>
          <ac:picMkLst>
            <pc:docMk/>
            <pc:sldMk cId="1044076415" sldId="324"/>
            <ac:picMk id="9" creationId="{F2BF661E-5DFC-4870-97CA-5DD152CCB721}"/>
          </ac:picMkLst>
        </pc:picChg>
        <pc:picChg chg="add del mod modCrop">
          <ac:chgData name="Chris Mercado" userId="98b4b82b-96d3-4d3f-8350-b9a66cc832e7" providerId="ADAL" clId="{4BF79292-00EC-4DB7-BA62-6182227B0CF0}" dt="2019-03-27T06:24:55.763" v="408" actId="478"/>
          <ac:picMkLst>
            <pc:docMk/>
            <pc:sldMk cId="1044076415" sldId="324"/>
            <ac:picMk id="11" creationId="{8D74F3DA-B7EC-4589-B2DF-6A5609DFF3FF}"/>
          </ac:picMkLst>
        </pc:picChg>
        <pc:picChg chg="add del mod modCrop">
          <ac:chgData name="Chris Mercado" userId="98b4b82b-96d3-4d3f-8350-b9a66cc832e7" providerId="ADAL" clId="{4BF79292-00EC-4DB7-BA62-6182227B0CF0}" dt="2019-03-27T06:24:37.018" v="400"/>
          <ac:picMkLst>
            <pc:docMk/>
            <pc:sldMk cId="1044076415" sldId="324"/>
            <ac:picMk id="13" creationId="{1414EDD8-D028-46C3-8DAF-24AEDCA70679}"/>
          </ac:picMkLst>
        </pc:picChg>
        <pc:picChg chg="add del mod modCrop">
          <ac:chgData name="Chris Mercado" userId="98b4b82b-96d3-4d3f-8350-b9a66cc832e7" providerId="ADAL" clId="{4BF79292-00EC-4DB7-BA62-6182227B0CF0}" dt="2019-03-27T06:24:13.898" v="391"/>
          <ac:picMkLst>
            <pc:docMk/>
            <pc:sldMk cId="1044076415" sldId="324"/>
            <ac:picMk id="15" creationId="{463FB5D6-7ACE-4BE2-B598-0583BBAAE21E}"/>
          </ac:picMkLst>
        </pc:picChg>
        <pc:picChg chg="add del mod modCrop">
          <ac:chgData name="Chris Mercado" userId="98b4b82b-96d3-4d3f-8350-b9a66cc832e7" providerId="ADAL" clId="{4BF79292-00EC-4DB7-BA62-6182227B0CF0}" dt="2019-03-27T06:26:07.465" v="429"/>
          <ac:picMkLst>
            <pc:docMk/>
            <pc:sldMk cId="1044076415" sldId="324"/>
            <ac:picMk id="17" creationId="{D824D856-0552-4749-ADC8-A274ABF67B05}"/>
          </ac:picMkLst>
        </pc:picChg>
        <pc:picChg chg="add">
          <ac:chgData name="Chris Mercado" userId="98b4b82b-96d3-4d3f-8350-b9a66cc832e7" providerId="ADAL" clId="{4BF79292-00EC-4DB7-BA62-6182227B0CF0}" dt="2019-03-27T06:34:08.397" v="493"/>
          <ac:picMkLst>
            <pc:docMk/>
            <pc:sldMk cId="1044076415" sldId="324"/>
            <ac:picMk id="18" creationId="{2605AAD3-4EE4-4E64-BE66-2A5554A67B51}"/>
          </ac:picMkLst>
        </pc:picChg>
        <pc:picChg chg="add">
          <ac:chgData name="Chris Mercado" userId="98b4b82b-96d3-4d3f-8350-b9a66cc832e7" providerId="ADAL" clId="{4BF79292-00EC-4DB7-BA62-6182227B0CF0}" dt="2019-03-27T06:34:08.397" v="493"/>
          <ac:picMkLst>
            <pc:docMk/>
            <pc:sldMk cId="1044076415" sldId="324"/>
            <ac:picMk id="19" creationId="{009840B7-AD5D-421B-A533-56088138D9A1}"/>
          </ac:picMkLst>
        </pc:picChg>
        <pc:picChg chg="add">
          <ac:chgData name="Chris Mercado" userId="98b4b82b-96d3-4d3f-8350-b9a66cc832e7" providerId="ADAL" clId="{4BF79292-00EC-4DB7-BA62-6182227B0CF0}" dt="2019-03-27T06:34:25.471" v="499"/>
          <ac:picMkLst>
            <pc:docMk/>
            <pc:sldMk cId="1044076415" sldId="324"/>
            <ac:picMk id="20" creationId="{77354C27-9F67-483F-8385-9C38591F43B0}"/>
          </ac:picMkLst>
        </pc:picChg>
      </pc:sldChg>
      <pc:sldChg chg="modSp del">
        <pc:chgData name="Chris Mercado" userId="98b4b82b-96d3-4d3f-8350-b9a66cc832e7" providerId="ADAL" clId="{4BF79292-00EC-4DB7-BA62-6182227B0CF0}" dt="2019-03-27T08:55:37.633" v="3081" actId="2696"/>
        <pc:sldMkLst>
          <pc:docMk/>
          <pc:sldMk cId="1532428840" sldId="325"/>
        </pc:sldMkLst>
        <pc:spChg chg="mod">
          <ac:chgData name="Chris Mercado" userId="98b4b82b-96d3-4d3f-8350-b9a66cc832e7" providerId="ADAL" clId="{4BF79292-00EC-4DB7-BA62-6182227B0CF0}" dt="2019-03-27T02:21:59.936" v="300" actId="5793"/>
          <ac:spMkLst>
            <pc:docMk/>
            <pc:sldMk cId="1532428840" sldId="325"/>
            <ac:spMk id="3" creationId="{F34CF913-92F8-4991-99AE-CF6D6955A1A9}"/>
          </ac:spMkLst>
        </pc:spChg>
      </pc:sldChg>
      <pc:sldChg chg="del">
        <pc:chgData name="Chris Mercado" userId="98b4b82b-96d3-4d3f-8350-b9a66cc832e7" providerId="ADAL" clId="{4BF79292-00EC-4DB7-BA62-6182227B0CF0}" dt="2019-03-27T02:19:56.026" v="299" actId="2696"/>
        <pc:sldMkLst>
          <pc:docMk/>
          <pc:sldMk cId="2821914475" sldId="326"/>
        </pc:sldMkLst>
      </pc:sldChg>
      <pc:sldChg chg="modSp add del modNotesTx">
        <pc:chgData name="Chris Mercado" userId="98b4b82b-96d3-4d3f-8350-b9a66cc832e7" providerId="ADAL" clId="{4BF79292-00EC-4DB7-BA62-6182227B0CF0}" dt="2019-03-27T02:24:03.376" v="339" actId="115"/>
        <pc:sldMkLst>
          <pc:docMk/>
          <pc:sldMk cId="2385769834" sldId="327"/>
        </pc:sldMkLst>
        <pc:spChg chg="mod">
          <ac:chgData name="Chris Mercado" userId="98b4b82b-96d3-4d3f-8350-b9a66cc832e7" providerId="ADAL" clId="{4BF79292-00EC-4DB7-BA62-6182227B0CF0}" dt="2019-03-27T02:24:03.376" v="339" actId="115"/>
          <ac:spMkLst>
            <pc:docMk/>
            <pc:sldMk cId="2385769834" sldId="327"/>
            <ac:spMk id="5" creationId="{BFDE9508-1178-4E31-B8BA-BE43A7565C2D}"/>
          </ac:spMkLst>
        </pc:spChg>
      </pc:sldChg>
      <pc:sldChg chg="delSp add modTransition setBg delDesignElem">
        <pc:chgData name="Chris Mercado" userId="98b4b82b-96d3-4d3f-8350-b9a66cc832e7" providerId="ADAL" clId="{4BF79292-00EC-4DB7-BA62-6182227B0CF0}" dt="2019-03-27T08:36:17.054" v="2877"/>
        <pc:sldMkLst>
          <pc:docMk/>
          <pc:sldMk cId="3808787350" sldId="328"/>
        </pc:sldMkLst>
        <pc:spChg chg="del">
          <ac:chgData name="Chris Mercado" userId="98b4b82b-96d3-4d3f-8350-b9a66cc832e7" providerId="ADAL" clId="{4BF79292-00EC-4DB7-BA62-6182227B0CF0}" dt="2019-03-27T01:16:09.901" v="257"/>
          <ac:spMkLst>
            <pc:docMk/>
            <pc:sldMk cId="3808787350" sldId="328"/>
            <ac:spMk id="21" creationId="{569C1A01-6FB5-43CE-ADCC-936728ACAC0D}"/>
          </ac:spMkLst>
        </pc:spChg>
        <pc:picChg chg="del">
          <ac:chgData name="Chris Mercado" userId="98b4b82b-96d3-4d3f-8350-b9a66cc832e7" providerId="ADAL" clId="{4BF79292-00EC-4DB7-BA62-6182227B0CF0}" dt="2019-03-27T01:16:09.901" v="257"/>
          <ac:picMkLst>
            <pc:docMk/>
            <pc:sldMk cId="3808787350" sldId="328"/>
            <ac:picMk id="20" creationId="{EE09A529-E47C-4634-BB98-0A9526C372B4}"/>
          </ac:picMkLst>
        </pc:picChg>
      </pc:sldChg>
      <pc:sldChg chg="addSp delSp modSp add del">
        <pc:chgData name="Chris Mercado" userId="98b4b82b-96d3-4d3f-8350-b9a66cc832e7" providerId="ADAL" clId="{4BF79292-00EC-4DB7-BA62-6182227B0CF0}" dt="2019-03-27T02:19:49.871" v="297" actId="2696"/>
        <pc:sldMkLst>
          <pc:docMk/>
          <pc:sldMk cId="4010653332" sldId="336"/>
        </pc:sldMkLst>
        <pc:graphicFrameChg chg="modGraphic">
          <ac:chgData name="Chris Mercado" userId="98b4b82b-96d3-4d3f-8350-b9a66cc832e7" providerId="ADAL" clId="{4BF79292-00EC-4DB7-BA62-6182227B0CF0}" dt="2019-03-27T02:17:20.824" v="263" actId="14734"/>
          <ac:graphicFrameMkLst>
            <pc:docMk/>
            <pc:sldMk cId="4010653332" sldId="336"/>
            <ac:graphicFrameMk id="4" creationId="{5B3D3FFF-A9BB-43C9-8454-843252AA7775}"/>
          </ac:graphicFrameMkLst>
        </pc:graphicFrameChg>
        <pc:graphicFrameChg chg="add del">
          <ac:chgData name="Chris Mercado" userId="98b4b82b-96d3-4d3f-8350-b9a66cc832e7" providerId="ADAL" clId="{4BF79292-00EC-4DB7-BA62-6182227B0CF0}" dt="2019-03-27T02:18:46.023" v="265"/>
          <ac:graphicFrameMkLst>
            <pc:docMk/>
            <pc:sldMk cId="4010653332" sldId="336"/>
            <ac:graphicFrameMk id="5" creationId="{27B86744-BD97-426A-AFD8-63CF472EFEC7}"/>
          </ac:graphicFrameMkLst>
        </pc:graphicFrameChg>
      </pc:sldChg>
      <pc:sldChg chg="addSp delSp modSp add modTransition">
        <pc:chgData name="Chris Mercado" userId="98b4b82b-96d3-4d3f-8350-b9a66cc832e7" providerId="ADAL" clId="{4BF79292-00EC-4DB7-BA62-6182227B0CF0}" dt="2019-03-27T06:16:04.821" v="351"/>
        <pc:sldMkLst>
          <pc:docMk/>
          <pc:sldMk cId="3882922185" sldId="337"/>
        </pc:sldMkLst>
        <pc:graphicFrameChg chg="del">
          <ac:chgData name="Chris Mercado" userId="98b4b82b-96d3-4d3f-8350-b9a66cc832e7" providerId="ADAL" clId="{4BF79292-00EC-4DB7-BA62-6182227B0CF0}" dt="2019-03-27T02:18:52.445" v="267" actId="478"/>
          <ac:graphicFrameMkLst>
            <pc:docMk/>
            <pc:sldMk cId="3882922185" sldId="337"/>
            <ac:graphicFrameMk id="4" creationId="{5B3D3FFF-A9BB-43C9-8454-843252AA7775}"/>
          </ac:graphicFrameMkLst>
        </pc:graphicFrameChg>
        <pc:picChg chg="add mod modCrop">
          <ac:chgData name="Chris Mercado" userId="98b4b82b-96d3-4d3f-8350-b9a66cc832e7" providerId="ADAL" clId="{4BF79292-00EC-4DB7-BA62-6182227B0CF0}" dt="2019-03-27T02:19:46.729" v="296" actId="1036"/>
          <ac:picMkLst>
            <pc:docMk/>
            <pc:sldMk cId="3882922185" sldId="337"/>
            <ac:picMk id="5" creationId="{2249EF2C-537D-4773-9541-EB5241375F8D}"/>
          </ac:picMkLst>
        </pc:picChg>
      </pc:sldChg>
      <pc:sldChg chg="modSp add">
        <pc:chgData name="Chris Mercado" userId="98b4b82b-96d3-4d3f-8350-b9a66cc832e7" providerId="ADAL" clId="{4BF79292-00EC-4DB7-BA62-6182227B0CF0}" dt="2019-03-27T08:47:02.297" v="3079" actId="20577"/>
        <pc:sldMkLst>
          <pc:docMk/>
          <pc:sldMk cId="2881290858" sldId="338"/>
        </pc:sldMkLst>
        <pc:spChg chg="mod">
          <ac:chgData name="Chris Mercado" userId="98b4b82b-96d3-4d3f-8350-b9a66cc832e7" providerId="ADAL" clId="{4BF79292-00EC-4DB7-BA62-6182227B0CF0}" dt="2019-03-27T08:22:52.075" v="2311" actId="20577"/>
          <ac:spMkLst>
            <pc:docMk/>
            <pc:sldMk cId="2881290858" sldId="338"/>
            <ac:spMk id="2" creationId="{B848D541-4060-4F44-A866-2953B2D89415}"/>
          </ac:spMkLst>
        </pc:spChg>
        <pc:spChg chg="mod">
          <ac:chgData name="Chris Mercado" userId="98b4b82b-96d3-4d3f-8350-b9a66cc832e7" providerId="ADAL" clId="{4BF79292-00EC-4DB7-BA62-6182227B0CF0}" dt="2019-03-27T08:47:02.297" v="3079" actId="20577"/>
          <ac:spMkLst>
            <pc:docMk/>
            <pc:sldMk cId="2881290858" sldId="338"/>
            <ac:spMk id="3" creationId="{4248E3AA-0DA1-4853-A048-5F687B58AD6F}"/>
          </ac:spMkLst>
        </pc:spChg>
      </pc:sldChg>
      <pc:sldChg chg="add del">
        <pc:chgData name="Chris Mercado" userId="98b4b82b-96d3-4d3f-8350-b9a66cc832e7" providerId="ADAL" clId="{4BF79292-00EC-4DB7-BA62-6182227B0CF0}" dt="2019-03-27T08:55:36.012" v="3080" actId="2696"/>
        <pc:sldMkLst>
          <pc:docMk/>
          <pc:sldMk cId="2650895690" sldId="339"/>
        </pc:sldMkLst>
      </pc:sldChg>
      <pc:sldChg chg="addSp delSp modSp add ord modTransition">
        <pc:chgData name="Chris Mercado" userId="98b4b82b-96d3-4d3f-8350-b9a66cc832e7" providerId="ADAL" clId="{4BF79292-00EC-4DB7-BA62-6182227B0CF0}" dt="2019-03-27T06:31:10.092" v="486" actId="732"/>
        <pc:sldMkLst>
          <pc:docMk/>
          <pc:sldMk cId="1744597463" sldId="340"/>
        </pc:sldMkLst>
        <pc:spChg chg="del">
          <ac:chgData name="Chris Mercado" userId="98b4b82b-96d3-4d3f-8350-b9a66cc832e7" providerId="ADAL" clId="{4BF79292-00EC-4DB7-BA62-6182227B0CF0}" dt="2019-03-27T06:30:48.784" v="480" actId="931"/>
          <ac:spMkLst>
            <pc:docMk/>
            <pc:sldMk cId="1744597463" sldId="340"/>
            <ac:spMk id="3" creationId="{5BD8038A-D6E6-4D9D-9664-BB1EA5D6EE8B}"/>
          </ac:spMkLst>
        </pc:spChg>
        <pc:picChg chg="add mod ord">
          <ac:chgData name="Chris Mercado" userId="98b4b82b-96d3-4d3f-8350-b9a66cc832e7" providerId="ADAL" clId="{4BF79292-00EC-4DB7-BA62-6182227B0CF0}" dt="2019-03-27T06:30:52.580" v="481" actId="166"/>
          <ac:picMkLst>
            <pc:docMk/>
            <pc:sldMk cId="1744597463" sldId="340"/>
            <ac:picMk id="4" creationId="{6889C6CF-2498-4728-8563-454A58851484}"/>
          </ac:picMkLst>
        </pc:picChg>
        <pc:picChg chg="add del mod">
          <ac:chgData name="Chris Mercado" userId="98b4b82b-96d3-4d3f-8350-b9a66cc832e7" providerId="ADAL" clId="{4BF79292-00EC-4DB7-BA62-6182227B0CF0}" dt="2019-03-27T06:24:17.491" v="394" actId="478"/>
          <ac:picMkLst>
            <pc:docMk/>
            <pc:sldMk cId="1744597463" sldId="340"/>
            <ac:picMk id="5" creationId="{FAF0D61D-31BE-47FE-B8FE-4403A211E3CA}"/>
          </ac:picMkLst>
        </pc:picChg>
        <pc:picChg chg="add mod">
          <ac:chgData name="Chris Mercado" userId="98b4b82b-96d3-4d3f-8350-b9a66cc832e7" providerId="ADAL" clId="{4BF79292-00EC-4DB7-BA62-6182227B0CF0}" dt="2019-03-27T06:24:15.726" v="393" actId="1076"/>
          <ac:picMkLst>
            <pc:docMk/>
            <pc:sldMk cId="1744597463" sldId="340"/>
            <ac:picMk id="6" creationId="{45816CA8-CA47-40C2-8159-C01F34C8E8CB}"/>
          </ac:picMkLst>
        </pc:picChg>
        <pc:picChg chg="add">
          <ac:chgData name="Chris Mercado" userId="98b4b82b-96d3-4d3f-8350-b9a66cc832e7" providerId="ADAL" clId="{4BF79292-00EC-4DB7-BA62-6182227B0CF0}" dt="2019-03-27T06:24:38.252" v="401"/>
          <ac:picMkLst>
            <pc:docMk/>
            <pc:sldMk cId="1744597463" sldId="340"/>
            <ac:picMk id="7" creationId="{0B2735C3-6713-4506-91F0-7C2E1894B092}"/>
          </ac:picMkLst>
        </pc:picChg>
        <pc:picChg chg="add mod">
          <ac:chgData name="Chris Mercado" userId="98b4b82b-96d3-4d3f-8350-b9a66cc832e7" providerId="ADAL" clId="{4BF79292-00EC-4DB7-BA62-6182227B0CF0}" dt="2019-03-27T06:25:15.009" v="416" actId="1076"/>
          <ac:picMkLst>
            <pc:docMk/>
            <pc:sldMk cId="1744597463" sldId="340"/>
            <ac:picMk id="8" creationId="{5C6C4EB4-DD9E-43AA-A487-67244E81552B}"/>
          </ac:picMkLst>
        </pc:picChg>
        <pc:picChg chg="add">
          <ac:chgData name="Chris Mercado" userId="98b4b82b-96d3-4d3f-8350-b9a66cc832e7" providerId="ADAL" clId="{4BF79292-00EC-4DB7-BA62-6182227B0CF0}" dt="2019-03-27T06:25:35.707" v="423"/>
          <ac:picMkLst>
            <pc:docMk/>
            <pc:sldMk cId="1744597463" sldId="340"/>
            <ac:picMk id="9" creationId="{66CE1520-FDAB-44C5-AA54-DA374B8EBC7B}"/>
          </ac:picMkLst>
        </pc:picChg>
        <pc:picChg chg="add del mod">
          <ac:chgData name="Chris Mercado" userId="98b4b82b-96d3-4d3f-8350-b9a66cc832e7" providerId="ADAL" clId="{4BF79292-00EC-4DB7-BA62-6182227B0CF0}" dt="2019-03-27T06:30:27.424" v="479" actId="478"/>
          <ac:picMkLst>
            <pc:docMk/>
            <pc:sldMk cId="1744597463" sldId="340"/>
            <ac:picMk id="10" creationId="{63C3C4C0-5ECD-497B-9B94-444F5B932FDB}"/>
          </ac:picMkLst>
        </pc:picChg>
        <pc:picChg chg="add mod ord modCrop">
          <ac:chgData name="Chris Mercado" userId="98b4b82b-96d3-4d3f-8350-b9a66cc832e7" providerId="ADAL" clId="{4BF79292-00EC-4DB7-BA62-6182227B0CF0}" dt="2019-03-27T06:31:10.092" v="486" actId="732"/>
          <ac:picMkLst>
            <pc:docMk/>
            <pc:sldMk cId="1744597463" sldId="340"/>
            <ac:picMk id="12" creationId="{72D6FB2E-14F2-4637-A2A5-41FA12E2EAF7}"/>
          </ac:picMkLst>
        </pc:picChg>
      </pc:sldChg>
      <pc:sldChg chg="delSp modSp add">
        <pc:chgData name="Chris Mercado" userId="98b4b82b-96d3-4d3f-8350-b9a66cc832e7" providerId="ADAL" clId="{4BF79292-00EC-4DB7-BA62-6182227B0CF0}" dt="2019-03-27T08:33:09.689" v="2767" actId="1035"/>
        <pc:sldMkLst>
          <pc:docMk/>
          <pc:sldMk cId="2153164703" sldId="341"/>
        </pc:sldMkLst>
        <pc:spChg chg="del">
          <ac:chgData name="Chris Mercado" userId="98b4b82b-96d3-4d3f-8350-b9a66cc832e7" providerId="ADAL" clId="{4BF79292-00EC-4DB7-BA62-6182227B0CF0}" dt="2019-03-27T08:12:06.806" v="1887" actId="478"/>
          <ac:spMkLst>
            <pc:docMk/>
            <pc:sldMk cId="2153164703" sldId="341"/>
            <ac:spMk id="2" creationId="{2D0B46FC-0766-48AB-ADAC-566FECC1CA98}"/>
          </ac:spMkLst>
        </pc:spChg>
        <pc:graphicFrameChg chg="mod modGraphic">
          <ac:chgData name="Chris Mercado" userId="98b4b82b-96d3-4d3f-8350-b9a66cc832e7" providerId="ADAL" clId="{4BF79292-00EC-4DB7-BA62-6182227B0CF0}" dt="2019-03-27T08:33:09.689" v="2767" actId="1035"/>
          <ac:graphicFrameMkLst>
            <pc:docMk/>
            <pc:sldMk cId="2153164703" sldId="341"/>
            <ac:graphicFrameMk id="4" creationId="{7D4C22D3-EF24-42F6-9CD1-BB4FA72D4BEA}"/>
          </ac:graphicFrameMkLst>
        </pc:graphicFrameChg>
      </pc:sldChg>
      <pc:sldChg chg="addSp delSp modSp add ord">
        <pc:chgData name="Chris Mercado" userId="98b4b82b-96d3-4d3f-8350-b9a66cc832e7" providerId="ADAL" clId="{4BF79292-00EC-4DB7-BA62-6182227B0CF0}" dt="2019-03-27T06:36:00.714" v="560" actId="1076"/>
        <pc:sldMkLst>
          <pc:docMk/>
          <pc:sldMk cId="4099398275" sldId="342"/>
        </pc:sldMkLst>
        <pc:spChg chg="del">
          <ac:chgData name="Chris Mercado" userId="98b4b82b-96d3-4d3f-8350-b9a66cc832e7" providerId="ADAL" clId="{4BF79292-00EC-4DB7-BA62-6182227B0CF0}" dt="2019-03-27T06:34:37.921" v="505" actId="478"/>
          <ac:spMkLst>
            <pc:docMk/>
            <pc:sldMk cId="4099398275" sldId="342"/>
            <ac:spMk id="2" creationId="{EB0B2080-EAD6-40B1-8C63-26FA444665C7}"/>
          </ac:spMkLst>
        </pc:spChg>
        <pc:spChg chg="del">
          <ac:chgData name="Chris Mercado" userId="98b4b82b-96d3-4d3f-8350-b9a66cc832e7" providerId="ADAL" clId="{4BF79292-00EC-4DB7-BA62-6182227B0CF0}" dt="2019-03-27T06:29:56.651" v="467" actId="478"/>
          <ac:spMkLst>
            <pc:docMk/>
            <pc:sldMk cId="4099398275" sldId="342"/>
            <ac:spMk id="3" creationId="{5BD8038A-D6E6-4D9D-9664-BB1EA5D6EE8B}"/>
          </ac:spMkLst>
        </pc:spChg>
        <pc:spChg chg="add del mod">
          <ac:chgData name="Chris Mercado" userId="98b4b82b-96d3-4d3f-8350-b9a66cc832e7" providerId="ADAL" clId="{4BF79292-00EC-4DB7-BA62-6182227B0CF0}" dt="2019-03-27T06:34:16.410" v="494" actId="478"/>
          <ac:spMkLst>
            <pc:docMk/>
            <pc:sldMk cId="4099398275" sldId="342"/>
            <ac:spMk id="5" creationId="{7A07B1EC-B956-4862-9683-F3E9233AF93F}"/>
          </ac:spMkLst>
        </pc:spChg>
        <pc:spChg chg="add mod">
          <ac:chgData name="Chris Mercado" userId="98b4b82b-96d3-4d3f-8350-b9a66cc832e7" providerId="ADAL" clId="{4BF79292-00EC-4DB7-BA62-6182227B0CF0}" dt="2019-03-27T06:36:00.714" v="560" actId="1076"/>
          <ac:spMkLst>
            <pc:docMk/>
            <pc:sldMk cId="4099398275" sldId="342"/>
            <ac:spMk id="12" creationId="{6249E317-C9A8-486A-8C11-75E754C9C85C}"/>
          </ac:spMkLst>
        </pc:spChg>
        <pc:picChg chg="mod ord modCrop">
          <ac:chgData name="Chris Mercado" userId="98b4b82b-96d3-4d3f-8350-b9a66cc832e7" providerId="ADAL" clId="{4BF79292-00EC-4DB7-BA62-6182227B0CF0}" dt="2019-03-27T06:35:05.071" v="508" actId="1076"/>
          <ac:picMkLst>
            <pc:docMk/>
            <pc:sldMk cId="4099398275" sldId="342"/>
            <ac:picMk id="4" creationId="{6889C6CF-2498-4728-8563-454A58851484}"/>
          </ac:picMkLst>
        </pc:picChg>
        <pc:picChg chg="del mod modCrop">
          <ac:chgData name="Chris Mercado" userId="98b4b82b-96d3-4d3f-8350-b9a66cc832e7" providerId="ADAL" clId="{4BF79292-00EC-4DB7-BA62-6182227B0CF0}" dt="2019-03-27T06:34:07.131" v="492"/>
          <ac:picMkLst>
            <pc:docMk/>
            <pc:sldMk cId="4099398275" sldId="342"/>
            <ac:picMk id="6" creationId="{45816CA8-CA47-40C2-8159-C01F34C8E8CB}"/>
          </ac:picMkLst>
        </pc:picChg>
        <pc:picChg chg="mod modCrop">
          <ac:chgData name="Chris Mercado" userId="98b4b82b-96d3-4d3f-8350-b9a66cc832e7" providerId="ADAL" clId="{4BF79292-00EC-4DB7-BA62-6182227B0CF0}" dt="2019-03-27T06:34:59.088" v="507" actId="12789"/>
          <ac:picMkLst>
            <pc:docMk/>
            <pc:sldMk cId="4099398275" sldId="342"/>
            <ac:picMk id="7" creationId="{0B2735C3-6713-4506-91F0-7C2E1894B092}"/>
          </ac:picMkLst>
        </pc:picChg>
        <pc:picChg chg="mod modCrop">
          <ac:chgData name="Chris Mercado" userId="98b4b82b-96d3-4d3f-8350-b9a66cc832e7" providerId="ADAL" clId="{4BF79292-00EC-4DB7-BA62-6182227B0CF0}" dt="2019-03-27T06:35:09.304" v="509" actId="1076"/>
          <ac:picMkLst>
            <pc:docMk/>
            <pc:sldMk cId="4099398275" sldId="342"/>
            <ac:picMk id="8" creationId="{5C6C4EB4-DD9E-43AA-A487-67244E81552B}"/>
          </ac:picMkLst>
        </pc:picChg>
        <pc:picChg chg="del mod modCrop">
          <ac:chgData name="Chris Mercado" userId="98b4b82b-96d3-4d3f-8350-b9a66cc832e7" providerId="ADAL" clId="{4BF79292-00EC-4DB7-BA62-6182227B0CF0}" dt="2019-03-27T06:34:24.502" v="498"/>
          <ac:picMkLst>
            <pc:docMk/>
            <pc:sldMk cId="4099398275" sldId="342"/>
            <ac:picMk id="9" creationId="{66CE1520-FDAB-44C5-AA54-DA374B8EBC7B}"/>
          </ac:picMkLst>
        </pc:picChg>
        <pc:picChg chg="del mod modCrop">
          <ac:chgData name="Chris Mercado" userId="98b4b82b-96d3-4d3f-8350-b9a66cc832e7" providerId="ADAL" clId="{4BF79292-00EC-4DB7-BA62-6182227B0CF0}" dt="2019-03-27T06:30:23.629" v="477" actId="478"/>
          <ac:picMkLst>
            <pc:docMk/>
            <pc:sldMk cId="4099398275" sldId="342"/>
            <ac:picMk id="10" creationId="{63C3C4C0-5ECD-497B-9B94-444F5B932FDB}"/>
          </ac:picMkLst>
        </pc:picChg>
        <pc:picChg chg="add del mod modCrop">
          <ac:chgData name="Chris Mercado" userId="98b4b82b-96d3-4d3f-8350-b9a66cc832e7" providerId="ADAL" clId="{4BF79292-00EC-4DB7-BA62-6182227B0CF0}" dt="2019-03-27T06:34:07.131" v="492"/>
          <ac:picMkLst>
            <pc:docMk/>
            <pc:sldMk cId="4099398275" sldId="342"/>
            <ac:picMk id="11" creationId="{B4B25CB8-E7BF-43DC-B6BC-A8FBEF7E6F4E}"/>
          </ac:picMkLst>
        </pc:picChg>
      </pc:sldChg>
      <pc:sldChg chg="addSp delSp modSp add">
        <pc:chgData name="Chris Mercado" userId="98b4b82b-96d3-4d3f-8350-b9a66cc832e7" providerId="ADAL" clId="{4BF79292-00EC-4DB7-BA62-6182227B0CF0}" dt="2019-03-27T06:58:03.025" v="614" actId="12789"/>
        <pc:sldMkLst>
          <pc:docMk/>
          <pc:sldMk cId="2238351521" sldId="343"/>
        </pc:sldMkLst>
        <pc:spChg chg="mod">
          <ac:chgData name="Chris Mercado" userId="98b4b82b-96d3-4d3f-8350-b9a66cc832e7" providerId="ADAL" clId="{4BF79292-00EC-4DB7-BA62-6182227B0CF0}" dt="2019-03-27T06:57:50.636" v="612" actId="20577"/>
          <ac:spMkLst>
            <pc:docMk/>
            <pc:sldMk cId="2238351521" sldId="343"/>
            <ac:spMk id="2" creationId="{2C01C233-C2A1-4760-97D0-42E4470EA12C}"/>
          </ac:spMkLst>
        </pc:spChg>
        <pc:spChg chg="del">
          <ac:chgData name="Chris Mercado" userId="98b4b82b-96d3-4d3f-8350-b9a66cc832e7" providerId="ADAL" clId="{4BF79292-00EC-4DB7-BA62-6182227B0CF0}" dt="2019-03-27T06:56:54.421" v="562" actId="931"/>
          <ac:spMkLst>
            <pc:docMk/>
            <pc:sldMk cId="2238351521" sldId="343"/>
            <ac:spMk id="3" creationId="{4EBA00B4-CD1E-4FF5-88C8-E2D85C0E0C3D}"/>
          </ac:spMkLst>
        </pc:spChg>
        <pc:picChg chg="add mod modCrop">
          <ac:chgData name="Chris Mercado" userId="98b4b82b-96d3-4d3f-8350-b9a66cc832e7" providerId="ADAL" clId="{4BF79292-00EC-4DB7-BA62-6182227B0CF0}" dt="2019-03-27T06:58:03.025" v="614" actId="12789"/>
          <ac:picMkLst>
            <pc:docMk/>
            <pc:sldMk cId="2238351521" sldId="343"/>
            <ac:picMk id="5" creationId="{FDD7619D-DD93-43EB-955E-1608A7072C91}"/>
          </ac:picMkLst>
        </pc:picChg>
      </pc:sldChg>
      <pc:sldChg chg="addSp delSp modSp add">
        <pc:chgData name="Chris Mercado" userId="98b4b82b-96d3-4d3f-8350-b9a66cc832e7" providerId="ADAL" clId="{4BF79292-00EC-4DB7-BA62-6182227B0CF0}" dt="2019-03-27T08:14:46.862" v="2004"/>
        <pc:sldMkLst>
          <pc:docMk/>
          <pc:sldMk cId="2331826182" sldId="344"/>
        </pc:sldMkLst>
        <pc:spChg chg="mod">
          <ac:chgData name="Chris Mercado" userId="98b4b82b-96d3-4d3f-8350-b9a66cc832e7" providerId="ADAL" clId="{4BF79292-00EC-4DB7-BA62-6182227B0CF0}" dt="2019-03-27T07:14:08.327" v="892" actId="20577"/>
          <ac:spMkLst>
            <pc:docMk/>
            <pc:sldMk cId="2331826182" sldId="344"/>
            <ac:spMk id="2" creationId="{CB158E2B-04A6-4E67-936A-C80997C79242}"/>
          </ac:spMkLst>
        </pc:spChg>
        <pc:spChg chg="add">
          <ac:chgData name="Chris Mercado" userId="98b4b82b-96d3-4d3f-8350-b9a66cc832e7" providerId="ADAL" clId="{4BF79292-00EC-4DB7-BA62-6182227B0CF0}" dt="2019-03-27T07:12:38.778" v="741" actId="3680"/>
          <ac:spMkLst>
            <pc:docMk/>
            <pc:sldMk cId="2331826182" sldId="344"/>
            <ac:spMk id="3" creationId="{AE727A06-D360-4F3A-81A2-622B07599803}"/>
          </ac:spMkLst>
        </pc:spChg>
        <pc:graphicFrameChg chg="del mod modGraphic">
          <ac:chgData name="Chris Mercado" userId="98b4b82b-96d3-4d3f-8350-b9a66cc832e7" providerId="ADAL" clId="{4BF79292-00EC-4DB7-BA62-6182227B0CF0}" dt="2019-03-27T07:12:38.778" v="741" actId="3680"/>
          <ac:graphicFrameMkLst>
            <pc:docMk/>
            <pc:sldMk cId="2331826182" sldId="344"/>
            <ac:graphicFrameMk id="4" creationId="{51700FE7-A06F-42A1-8463-8B72AE44453A}"/>
          </ac:graphicFrameMkLst>
        </pc:graphicFrameChg>
        <pc:graphicFrameChg chg="mod modGraphic">
          <ac:chgData name="Chris Mercado" userId="98b4b82b-96d3-4d3f-8350-b9a66cc832e7" providerId="ADAL" clId="{4BF79292-00EC-4DB7-BA62-6182227B0CF0}" dt="2019-03-27T08:14:46.862" v="2004"/>
          <ac:graphicFrameMkLst>
            <pc:docMk/>
            <pc:sldMk cId="2331826182" sldId="344"/>
            <ac:graphicFrameMk id="5" creationId="{ED81B6FB-76E7-4FCC-B132-C703B972BD85}"/>
          </ac:graphicFrameMkLst>
        </pc:graphicFrameChg>
      </pc:sldChg>
      <pc:sldChg chg="modSp add">
        <pc:chgData name="Chris Mercado" userId="98b4b82b-96d3-4d3f-8350-b9a66cc832e7" providerId="ADAL" clId="{4BF79292-00EC-4DB7-BA62-6182227B0CF0}" dt="2019-03-27T08:35:16.417" v="2876" actId="20577"/>
        <pc:sldMkLst>
          <pc:docMk/>
          <pc:sldMk cId="3633883682" sldId="345"/>
        </pc:sldMkLst>
        <pc:spChg chg="mod">
          <ac:chgData name="Chris Mercado" userId="98b4b82b-96d3-4d3f-8350-b9a66cc832e7" providerId="ADAL" clId="{4BF79292-00EC-4DB7-BA62-6182227B0CF0}" dt="2019-03-27T08:35:16.417" v="2876" actId="20577"/>
          <ac:spMkLst>
            <pc:docMk/>
            <pc:sldMk cId="3633883682" sldId="345"/>
            <ac:spMk id="2" creationId="{83DBD6C8-9F5E-468A-BCA5-19F1EC3EA017}"/>
          </ac:spMkLst>
        </pc:spChg>
      </pc:sldChg>
      <pc:sldChg chg="modSp add">
        <pc:chgData name="Chris Mercado" userId="98b4b82b-96d3-4d3f-8350-b9a66cc832e7" providerId="ADAL" clId="{4BF79292-00EC-4DB7-BA62-6182227B0CF0}" dt="2019-03-27T08:42:46.869" v="3071" actId="20577"/>
        <pc:sldMkLst>
          <pc:docMk/>
          <pc:sldMk cId="1131734000" sldId="346"/>
        </pc:sldMkLst>
        <pc:spChg chg="mod">
          <ac:chgData name="Chris Mercado" userId="98b4b82b-96d3-4d3f-8350-b9a66cc832e7" providerId="ADAL" clId="{4BF79292-00EC-4DB7-BA62-6182227B0CF0}" dt="2019-03-27T08:36:29.009" v="2889" actId="20577"/>
          <ac:spMkLst>
            <pc:docMk/>
            <pc:sldMk cId="1131734000" sldId="346"/>
            <ac:spMk id="2" creationId="{307B540D-FE0D-4E6D-9137-16A7659E736C}"/>
          </ac:spMkLst>
        </pc:spChg>
        <pc:spChg chg="mod">
          <ac:chgData name="Chris Mercado" userId="98b4b82b-96d3-4d3f-8350-b9a66cc832e7" providerId="ADAL" clId="{4BF79292-00EC-4DB7-BA62-6182227B0CF0}" dt="2019-03-27T08:42:46.869" v="3071" actId="20577"/>
          <ac:spMkLst>
            <pc:docMk/>
            <pc:sldMk cId="1131734000" sldId="346"/>
            <ac:spMk id="3" creationId="{C448849D-0EFB-403E-9898-C1868EA5795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6EC3F-4D96-443C-9CF0-3033EB81BE6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9621B649-8C96-422C-8E8E-5CBDD89EF702}" type="pres">
      <dgm:prSet presAssocID="{B756EC3F-4D96-443C-9CF0-3033EB81BE62}" presName="Name0" presStyleCnt="0">
        <dgm:presLayoutVars>
          <dgm:chMax val="7"/>
          <dgm:dir/>
          <dgm:resizeHandles val="exact"/>
        </dgm:presLayoutVars>
      </dgm:prSet>
      <dgm:spPr/>
    </dgm:pt>
  </dgm:ptLst>
  <dgm:cxnLst>
    <dgm:cxn modelId="{C3175F49-2B5F-3D4A-BC18-6F4836952414}" type="presOf" srcId="{B756EC3F-4D96-443C-9CF0-3033EB81BE62}" destId="{9621B649-8C96-422C-8E8E-5CBDD89EF702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2721A-70AC-4794-A92F-DA1CB37FC23D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4B63663-8469-4C38-A80B-41B45C489277}">
      <dgm:prSet phldrT="[Text]"/>
      <dgm:spPr/>
      <dgm:t>
        <a:bodyPr/>
        <a:lstStyle/>
        <a:p>
          <a:r>
            <a:rPr lang="en-US" smtClean="0"/>
            <a:t>APMEN</a:t>
          </a:r>
          <a:endParaRPr lang="en-US"/>
        </a:p>
      </dgm:t>
    </dgm:pt>
    <dgm:pt modelId="{E29DC6CB-2B3A-46E7-8DFB-29CC27B4AB6B}" type="parTrans" cxnId="{3D72A626-BD16-4A6D-A905-D7B5B5EF1961}">
      <dgm:prSet/>
      <dgm:spPr/>
      <dgm:t>
        <a:bodyPr/>
        <a:lstStyle/>
        <a:p>
          <a:endParaRPr lang="en-US"/>
        </a:p>
      </dgm:t>
    </dgm:pt>
    <dgm:pt modelId="{F3A19A03-7B71-4EC5-9135-E231143459DB}" type="sibTrans" cxnId="{3D72A626-BD16-4A6D-A905-D7B5B5EF1961}">
      <dgm:prSet/>
      <dgm:spPr/>
      <dgm:t>
        <a:bodyPr/>
        <a:lstStyle/>
        <a:p>
          <a:endParaRPr lang="en-US"/>
        </a:p>
      </dgm:t>
    </dgm:pt>
    <dgm:pt modelId="{DF25E024-1EF6-4843-B546-B06A6288236B}">
      <dgm:prSet phldrT="[Text]"/>
      <dgm:spPr/>
      <dgm:t>
        <a:bodyPr/>
        <a:lstStyle/>
        <a:p>
          <a:r>
            <a:rPr lang="en-US" dirty="0"/>
            <a:t>APLMA</a:t>
          </a:r>
        </a:p>
      </dgm:t>
    </dgm:pt>
    <dgm:pt modelId="{E0C461B9-E68D-4ADA-B671-BF27EBD0A969}" type="parTrans" cxnId="{FB3D6331-DE67-4096-B513-3F20C279C1B1}">
      <dgm:prSet/>
      <dgm:spPr/>
      <dgm:t>
        <a:bodyPr/>
        <a:lstStyle/>
        <a:p>
          <a:endParaRPr lang="en-US"/>
        </a:p>
      </dgm:t>
    </dgm:pt>
    <dgm:pt modelId="{F858C83C-2EFF-4CD9-A940-7F1D98F19A69}" type="sibTrans" cxnId="{FB3D6331-DE67-4096-B513-3F20C279C1B1}">
      <dgm:prSet/>
      <dgm:spPr/>
      <dgm:t>
        <a:bodyPr/>
        <a:lstStyle/>
        <a:p>
          <a:endParaRPr lang="en-US"/>
        </a:p>
      </dgm:t>
    </dgm:pt>
    <dgm:pt modelId="{353D5249-4D96-474B-A6E9-4116B297E516}" type="pres">
      <dgm:prSet presAssocID="{FBE2721A-70AC-4794-A92F-DA1CB37FC23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512F2C5-0794-400B-B812-996F92C2A612}" type="pres">
      <dgm:prSet presAssocID="{84B63663-8469-4C38-A80B-41B45C489277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85034-82BC-42A8-8229-71D1A9742911}" type="pres">
      <dgm:prSet presAssocID="{84B63663-8469-4C38-A80B-41B45C489277}" presName="gear1srcNode" presStyleLbl="node1" presStyleIdx="0" presStyleCnt="2"/>
      <dgm:spPr/>
      <dgm:t>
        <a:bodyPr/>
        <a:lstStyle/>
        <a:p>
          <a:endParaRPr lang="en-US"/>
        </a:p>
      </dgm:t>
    </dgm:pt>
    <dgm:pt modelId="{5AB362F1-1407-48DC-AFFF-A40003F9EF0D}" type="pres">
      <dgm:prSet presAssocID="{84B63663-8469-4C38-A80B-41B45C489277}" presName="gear1dstNode" presStyleLbl="node1" presStyleIdx="0" presStyleCnt="2"/>
      <dgm:spPr/>
      <dgm:t>
        <a:bodyPr/>
        <a:lstStyle/>
        <a:p>
          <a:endParaRPr lang="en-US"/>
        </a:p>
      </dgm:t>
    </dgm:pt>
    <dgm:pt modelId="{EAD44672-CCEB-4D42-8D13-F27ABFC91E23}" type="pres">
      <dgm:prSet presAssocID="{DF25E024-1EF6-4843-B546-B06A6288236B}" presName="gear2" presStyleLbl="node1" presStyleIdx="1" presStyleCnt="2" custScaleX="129515" custScaleY="124216" custLinFactNeighborX="-6380" custLinFactNeighborY="-81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2257B-F2B8-4B55-A901-E9E400105AC4}" type="pres">
      <dgm:prSet presAssocID="{DF25E024-1EF6-4843-B546-B06A6288236B}" presName="gear2srcNode" presStyleLbl="node1" presStyleIdx="1" presStyleCnt="2"/>
      <dgm:spPr/>
      <dgm:t>
        <a:bodyPr/>
        <a:lstStyle/>
        <a:p>
          <a:endParaRPr lang="en-US"/>
        </a:p>
      </dgm:t>
    </dgm:pt>
    <dgm:pt modelId="{B02E735F-D1FD-4759-B181-AE96DC8D3795}" type="pres">
      <dgm:prSet presAssocID="{DF25E024-1EF6-4843-B546-B06A6288236B}" presName="gear2dstNode" presStyleLbl="node1" presStyleIdx="1" presStyleCnt="2"/>
      <dgm:spPr/>
      <dgm:t>
        <a:bodyPr/>
        <a:lstStyle/>
        <a:p>
          <a:endParaRPr lang="en-US"/>
        </a:p>
      </dgm:t>
    </dgm:pt>
    <dgm:pt modelId="{8DDDD2FF-E533-403B-94B6-D60C83A84B69}" type="pres">
      <dgm:prSet presAssocID="{F3A19A03-7B71-4EC5-9135-E231143459DB}" presName="connector1" presStyleLbl="sibTrans2D1" presStyleIdx="0" presStyleCnt="2" custAng="7768088" custLinFactNeighborX="-15089" custLinFactNeighborY="10270"/>
      <dgm:spPr/>
      <dgm:t>
        <a:bodyPr/>
        <a:lstStyle/>
        <a:p>
          <a:endParaRPr lang="en-US"/>
        </a:p>
      </dgm:t>
    </dgm:pt>
    <dgm:pt modelId="{CDF5BEFA-9493-4841-B20B-1DFAA6545B43}" type="pres">
      <dgm:prSet presAssocID="{F858C83C-2EFF-4CD9-A940-7F1D98F19A69}" presName="connector2" presStyleLbl="sibTrans2D1" presStyleIdx="1" presStyleCnt="2" custAng="16389272" custLinFactNeighborX="-14928" custLinFactNeighborY="7238"/>
      <dgm:spPr/>
      <dgm:t>
        <a:bodyPr/>
        <a:lstStyle/>
        <a:p>
          <a:endParaRPr lang="en-US"/>
        </a:p>
      </dgm:t>
    </dgm:pt>
  </dgm:ptLst>
  <dgm:cxnLst>
    <dgm:cxn modelId="{E2ED32BC-5C56-6A47-9153-7B196F6CED62}" type="presOf" srcId="{DF25E024-1EF6-4843-B546-B06A6288236B}" destId="{AE62257B-F2B8-4B55-A901-E9E400105AC4}" srcOrd="1" destOrd="0" presId="urn:microsoft.com/office/officeart/2005/8/layout/gear1"/>
    <dgm:cxn modelId="{3D72A626-BD16-4A6D-A905-D7B5B5EF1961}" srcId="{FBE2721A-70AC-4794-A92F-DA1CB37FC23D}" destId="{84B63663-8469-4C38-A80B-41B45C489277}" srcOrd="0" destOrd="0" parTransId="{E29DC6CB-2B3A-46E7-8DFB-29CC27B4AB6B}" sibTransId="{F3A19A03-7B71-4EC5-9135-E231143459DB}"/>
    <dgm:cxn modelId="{A6DA1B09-00DA-824D-AA50-7C390E54EC9E}" type="presOf" srcId="{84B63663-8469-4C38-A80B-41B45C489277}" destId="{5512F2C5-0794-400B-B812-996F92C2A612}" srcOrd="0" destOrd="0" presId="urn:microsoft.com/office/officeart/2005/8/layout/gear1"/>
    <dgm:cxn modelId="{6219571F-2EB3-C24F-97C0-2C55B3774297}" type="presOf" srcId="{84B63663-8469-4C38-A80B-41B45C489277}" destId="{5AB362F1-1407-48DC-AFFF-A40003F9EF0D}" srcOrd="2" destOrd="0" presId="urn:microsoft.com/office/officeart/2005/8/layout/gear1"/>
    <dgm:cxn modelId="{52E03C73-CB1E-F349-9D9C-C44D6E16A3AF}" type="presOf" srcId="{84B63663-8469-4C38-A80B-41B45C489277}" destId="{FB785034-82BC-42A8-8229-71D1A9742911}" srcOrd="1" destOrd="0" presId="urn:microsoft.com/office/officeart/2005/8/layout/gear1"/>
    <dgm:cxn modelId="{9B138865-CA81-8A48-BB9C-E7CBB63F1E84}" type="presOf" srcId="{F858C83C-2EFF-4CD9-A940-7F1D98F19A69}" destId="{CDF5BEFA-9493-4841-B20B-1DFAA6545B43}" srcOrd="0" destOrd="0" presId="urn:microsoft.com/office/officeart/2005/8/layout/gear1"/>
    <dgm:cxn modelId="{FB3D6331-DE67-4096-B513-3F20C279C1B1}" srcId="{FBE2721A-70AC-4794-A92F-DA1CB37FC23D}" destId="{DF25E024-1EF6-4843-B546-B06A6288236B}" srcOrd="1" destOrd="0" parTransId="{E0C461B9-E68D-4ADA-B671-BF27EBD0A969}" sibTransId="{F858C83C-2EFF-4CD9-A940-7F1D98F19A69}"/>
    <dgm:cxn modelId="{6FBC037E-7852-AC43-9D59-1F885DED9B9C}" type="presOf" srcId="{DF25E024-1EF6-4843-B546-B06A6288236B}" destId="{EAD44672-CCEB-4D42-8D13-F27ABFC91E23}" srcOrd="0" destOrd="0" presId="urn:microsoft.com/office/officeart/2005/8/layout/gear1"/>
    <dgm:cxn modelId="{DE2A83FF-80FF-C044-B07B-67968B4BCABD}" type="presOf" srcId="{FBE2721A-70AC-4794-A92F-DA1CB37FC23D}" destId="{353D5249-4D96-474B-A6E9-4116B297E516}" srcOrd="0" destOrd="0" presId="urn:microsoft.com/office/officeart/2005/8/layout/gear1"/>
    <dgm:cxn modelId="{C76F51F8-C998-7445-8666-F65C57AC6665}" type="presOf" srcId="{DF25E024-1EF6-4843-B546-B06A6288236B}" destId="{B02E735F-D1FD-4759-B181-AE96DC8D3795}" srcOrd="2" destOrd="0" presId="urn:microsoft.com/office/officeart/2005/8/layout/gear1"/>
    <dgm:cxn modelId="{B7F8128F-77C0-A045-B679-600C9891A75C}" type="presOf" srcId="{F3A19A03-7B71-4EC5-9135-E231143459DB}" destId="{8DDDD2FF-E533-403B-94B6-D60C83A84B69}" srcOrd="0" destOrd="0" presId="urn:microsoft.com/office/officeart/2005/8/layout/gear1"/>
    <dgm:cxn modelId="{96C70855-60EA-844E-AFBA-9F5ED3CFAEB8}" type="presParOf" srcId="{353D5249-4D96-474B-A6E9-4116B297E516}" destId="{5512F2C5-0794-400B-B812-996F92C2A612}" srcOrd="0" destOrd="0" presId="urn:microsoft.com/office/officeart/2005/8/layout/gear1"/>
    <dgm:cxn modelId="{FA01B835-2D0A-E04E-A6D6-C00774185E98}" type="presParOf" srcId="{353D5249-4D96-474B-A6E9-4116B297E516}" destId="{FB785034-82BC-42A8-8229-71D1A9742911}" srcOrd="1" destOrd="0" presId="urn:microsoft.com/office/officeart/2005/8/layout/gear1"/>
    <dgm:cxn modelId="{CF1FE3FB-604E-B348-9538-8CD2DAEEE591}" type="presParOf" srcId="{353D5249-4D96-474B-A6E9-4116B297E516}" destId="{5AB362F1-1407-48DC-AFFF-A40003F9EF0D}" srcOrd="2" destOrd="0" presId="urn:microsoft.com/office/officeart/2005/8/layout/gear1"/>
    <dgm:cxn modelId="{496DD929-E733-864C-BFFB-968CB9132B7F}" type="presParOf" srcId="{353D5249-4D96-474B-A6E9-4116B297E516}" destId="{EAD44672-CCEB-4D42-8D13-F27ABFC91E23}" srcOrd="3" destOrd="0" presId="urn:microsoft.com/office/officeart/2005/8/layout/gear1"/>
    <dgm:cxn modelId="{DDCA01E9-7438-944D-A34B-E8ED1D20BBD9}" type="presParOf" srcId="{353D5249-4D96-474B-A6E9-4116B297E516}" destId="{AE62257B-F2B8-4B55-A901-E9E400105AC4}" srcOrd="4" destOrd="0" presId="urn:microsoft.com/office/officeart/2005/8/layout/gear1"/>
    <dgm:cxn modelId="{0F3D8DCE-5009-ED48-8A94-D5755C366A55}" type="presParOf" srcId="{353D5249-4D96-474B-A6E9-4116B297E516}" destId="{B02E735F-D1FD-4759-B181-AE96DC8D3795}" srcOrd="5" destOrd="0" presId="urn:microsoft.com/office/officeart/2005/8/layout/gear1"/>
    <dgm:cxn modelId="{15479161-4251-7747-99A1-BD8E9A11C4F7}" type="presParOf" srcId="{353D5249-4D96-474B-A6E9-4116B297E516}" destId="{8DDDD2FF-E533-403B-94B6-D60C83A84B69}" srcOrd="6" destOrd="0" presId="urn:microsoft.com/office/officeart/2005/8/layout/gear1"/>
    <dgm:cxn modelId="{B794B05D-07A9-E14D-95BA-ACFF8DD019D5}" type="presParOf" srcId="{353D5249-4D96-474B-A6E9-4116B297E516}" destId="{CDF5BEFA-9493-4841-B20B-1DFAA6545B43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D76FA-46C8-498B-A3AD-09AF6D80E5EE}" type="datetimeFigureOut">
              <a:rPr lang="en-GB" smtClean="0"/>
              <a:t>03/04/2019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9584C-D145-4688-8684-F631797689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3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SG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9584C-D145-4688-8684-F631797689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7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9584C-D145-4688-8684-F6317976896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84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8C768F-21EB-384A-86D0-718B491BB147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EAC24-ED23-F743-8FDA-66F5C360C47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PMEN---PPT-SLIDE-P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5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8C768F-21EB-384A-86D0-718B491BB147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EAC24-ED23-F743-8FDA-66F5C360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4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8C768F-21EB-384A-86D0-718B491BB147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EAC24-ED23-F743-8FDA-66F5C360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1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8C768F-21EB-384A-86D0-718B491BB147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EAC24-ED23-F743-8FDA-66F5C360C47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PMEN---PPT-SLIDE-P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8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8C768F-21EB-384A-86D0-718B491BB147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EAC24-ED23-F743-8FDA-66F5C360C47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PMEN---PPT-SLIDE-P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8C768F-21EB-384A-86D0-718B491BB147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EAC24-ED23-F743-8FDA-66F5C360C47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PMEN---PPT-SLIDE-P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0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8C768F-21EB-384A-86D0-718B491BB147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EAC24-ED23-F743-8FDA-66F5C360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9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8C768F-21EB-384A-86D0-718B491BB147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EAC24-ED23-F743-8FDA-66F5C360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5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8C768F-21EB-384A-86D0-718B491BB147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EAC24-ED23-F743-8FDA-66F5C360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1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8C768F-21EB-384A-86D0-718B491BB147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EAC24-ED23-F743-8FDA-66F5C360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3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8C768F-21EB-384A-86D0-718B491BB147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BEAC24-ED23-F743-8FDA-66F5C360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5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MEN---PPT-SLIDE-PAG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9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G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emf"/><Relationship Id="rId1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970" y="496877"/>
            <a:ext cx="3247713" cy="1766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970" y="2751932"/>
            <a:ext cx="74917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E46628"/>
                </a:solidFill>
                <a:latin typeface="Arial"/>
                <a:cs typeface="Arial"/>
              </a:rPr>
              <a:t>Way Forward</a:t>
            </a:r>
            <a:endParaRPr lang="en-US" sz="3200" b="0" i="0" dirty="0">
              <a:solidFill>
                <a:srgbClr val="E46628"/>
              </a:solidFill>
              <a:latin typeface="Arial"/>
              <a:cs typeface="Arial"/>
            </a:endParaRPr>
          </a:p>
          <a:p>
            <a:pPr algn="ctr"/>
            <a:endParaRPr lang="en-US" sz="3200" b="0" i="0" dirty="0">
              <a:solidFill>
                <a:srgbClr val="E46628"/>
              </a:solidFill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FC2DFF0-F1E4-4DC3-B9B1-3AB526E15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94" y="3886200"/>
            <a:ext cx="7219813" cy="1752600"/>
          </a:xfrm>
        </p:spPr>
        <p:txBody>
          <a:bodyPr/>
          <a:lstStyle/>
          <a:p>
            <a:endParaRPr lang="en-SG" b="1" dirty="0"/>
          </a:p>
          <a:p>
            <a:r>
              <a:rPr lang="en-SG" sz="2400" b="1" dirty="0"/>
              <a:t>Introduction to geospatial data management and technologies for Malaria Programs training workshop</a:t>
            </a:r>
          </a:p>
          <a:p>
            <a:r>
              <a:rPr lang="en-SG" sz="2000" b="1" dirty="0"/>
              <a:t>Manila, Philippines</a:t>
            </a:r>
          </a:p>
          <a:p>
            <a:r>
              <a:rPr lang="en-SG" sz="2000" b="1" dirty="0"/>
              <a:t>28 March 2019</a:t>
            </a:r>
          </a:p>
        </p:txBody>
      </p:sp>
    </p:spTree>
    <p:extLst>
      <p:ext uri="{BB962C8B-B14F-4D97-AF65-F5344CB8AC3E}">
        <p14:creationId xmlns:p14="http://schemas.microsoft.com/office/powerpoint/2010/main" val="46734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6701C5D-EB6E-410C-A711-B2BEECA8CD0C}"/>
              </a:ext>
            </a:extLst>
          </p:cNvPr>
          <p:cNvGrpSpPr/>
          <p:nvPr/>
        </p:nvGrpSpPr>
        <p:grpSpPr>
          <a:xfrm>
            <a:off x="27670" y="1284424"/>
            <a:ext cx="9088660" cy="4615152"/>
            <a:chOff x="1576367" y="1418377"/>
            <a:chExt cx="9088660" cy="4615152"/>
          </a:xfrm>
        </p:grpSpPr>
        <p:pic>
          <p:nvPicPr>
            <p:cNvPr id="7" name="Picture 6" descr="S:\SPH-APMEN\Communications\Maps\GHG Files\Multi-Colored Map (by year joined)\APMEN Map 5-Color Years Joined.png">
              <a:extLst>
                <a:ext uri="{FF2B5EF4-FFF2-40B4-BE49-F238E27FC236}">
                  <a16:creationId xmlns="" xmlns:a16="http://schemas.microsoft.com/office/drawing/2014/main" id="{1C1EE64A-8E98-40B3-8776-61765D99A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325" y="1418377"/>
              <a:ext cx="4548279" cy="461515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02D9B58-FA35-4052-BEFA-358C3FF87F0A}"/>
                </a:ext>
              </a:extLst>
            </p:cNvPr>
            <p:cNvSpPr txBox="1"/>
            <p:nvPr/>
          </p:nvSpPr>
          <p:spPr>
            <a:xfrm>
              <a:off x="1576367" y="2686411"/>
              <a:ext cx="8226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000" b="1" dirty="0">
                  <a:solidFill>
                    <a:srgbClr val="C00000"/>
                  </a:solidFill>
                  <a:highlight>
                    <a:srgbClr val="FFFF00"/>
                  </a:highlight>
                </a:rPr>
                <a:t>Afghanistan</a:t>
              </a:r>
              <a:endParaRPr lang="en-SG" b="1" dirty="0">
                <a:solidFill>
                  <a:srgbClr val="C0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CCCDC6E-6475-4797-9712-587F6CA1698D}"/>
                </a:ext>
              </a:extLst>
            </p:cNvPr>
            <p:cNvSpPr txBox="1"/>
            <p:nvPr/>
          </p:nvSpPr>
          <p:spPr>
            <a:xfrm>
              <a:off x="1689379" y="2937580"/>
              <a:ext cx="5950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900" b="1" dirty="0">
                  <a:solidFill>
                    <a:srgbClr val="C00000"/>
                  </a:solidFill>
                  <a:highlight>
                    <a:srgbClr val="FFFF00"/>
                  </a:highlight>
                </a:rPr>
                <a:t>Pakistan</a:t>
              </a:r>
              <a:endParaRPr lang="en-SG" sz="1600" b="1" dirty="0">
                <a:solidFill>
                  <a:srgbClr val="C0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A841DB6-6708-456D-A578-E7AC0C2DBA24}"/>
                </a:ext>
              </a:extLst>
            </p:cNvPr>
            <p:cNvSpPr txBox="1"/>
            <p:nvPr/>
          </p:nvSpPr>
          <p:spPr>
            <a:xfrm>
              <a:off x="6440604" y="1459408"/>
              <a:ext cx="4224423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  <a:defRPr/>
              </a:pPr>
              <a:r>
                <a:rPr lang="en-GB" sz="2000" kern="0" dirty="0">
                  <a:solidFill>
                    <a:srgbClr val="000000"/>
                  </a:solidFill>
                  <a:latin typeface="Calibri"/>
                  <a:cs typeface="Calibri"/>
                </a:rPr>
                <a:t>Collaborative platform for malaria elimination through </a:t>
              </a:r>
              <a:r>
                <a:rPr lang="en-GB" sz="2000" kern="0" dirty="0">
                  <a:solidFill>
                    <a:srgbClr val="000000"/>
                  </a:solidFill>
                  <a:cs typeface="Calibri"/>
                </a:rPr>
                <a:t>exchange of information, experience, and tools</a:t>
              </a:r>
              <a:endParaRPr lang="en-GB" sz="2000" kern="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marL="457200" indent="-457200">
                <a:buFont typeface="+mj-lt"/>
                <a:buAutoNum type="arabicPeriod"/>
                <a:defRPr/>
              </a:pPr>
              <a:r>
                <a:rPr lang="en-GB" sz="2000" kern="0" dirty="0">
                  <a:solidFill>
                    <a:srgbClr val="000000"/>
                  </a:solidFill>
                  <a:latin typeface="Calibri"/>
                  <a:cs typeface="Calibri"/>
                </a:rPr>
                <a:t>Programmatic capacity and evidence-based practice</a:t>
              </a:r>
            </a:p>
            <a:p>
              <a:pPr marL="914400" lvl="1" indent="-457200">
                <a:buFont typeface="Arial" charset="0"/>
                <a:buChar char="•"/>
                <a:defRPr/>
              </a:pPr>
              <a:r>
                <a:rPr lang="en-GB" sz="2000" kern="0" dirty="0">
                  <a:solidFill>
                    <a:srgbClr val="000000"/>
                  </a:solidFill>
                  <a:latin typeface="Calibri"/>
                  <a:cs typeface="Calibri"/>
                </a:rPr>
                <a:t>1-3-7 surveillance strategy</a:t>
              </a:r>
            </a:p>
            <a:p>
              <a:pPr marL="914400" lvl="1" indent="-457200">
                <a:buFont typeface="Arial" charset="0"/>
                <a:buChar char="•"/>
                <a:defRPr/>
              </a:pPr>
              <a:r>
                <a:rPr lang="en-GB" sz="2000" kern="0" dirty="0">
                  <a:solidFill>
                    <a:srgbClr val="000000"/>
                  </a:solidFill>
                  <a:latin typeface="Calibri"/>
                  <a:cs typeface="Calibri"/>
                </a:rPr>
                <a:t>G6PD deficiency and implications for radical treatment of </a:t>
              </a:r>
              <a:r>
                <a:rPr lang="en-GB" sz="2000" i="1" kern="0" dirty="0">
                  <a:solidFill>
                    <a:srgbClr val="000000"/>
                  </a:solidFill>
                  <a:latin typeface="Calibri"/>
                  <a:cs typeface="Calibri"/>
                </a:rPr>
                <a:t>P. vivax </a:t>
              </a:r>
              <a:r>
                <a:rPr lang="en-GB" sz="2000" kern="0" dirty="0">
                  <a:solidFill>
                    <a:srgbClr val="000000"/>
                  </a:solidFill>
                  <a:latin typeface="Calibri"/>
                  <a:cs typeface="Calibri"/>
                </a:rPr>
                <a:t>malaria</a:t>
              </a:r>
            </a:p>
            <a:p>
              <a:pPr marL="914400" lvl="1" indent="-457200">
                <a:buFont typeface="Arial" charset="0"/>
                <a:buChar char="•"/>
                <a:defRPr/>
              </a:pPr>
              <a:r>
                <a:rPr lang="en-GB" sz="2000" kern="0" dirty="0">
                  <a:solidFill>
                    <a:srgbClr val="000000"/>
                  </a:solidFill>
                  <a:latin typeface="Calibri"/>
                  <a:cs typeface="Calibri"/>
                </a:rPr>
                <a:t>Outdoor malaria transmission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r>
                <a:rPr lang="en-GB" sz="2000" kern="0" dirty="0">
                  <a:solidFill>
                    <a:srgbClr val="000000"/>
                  </a:solidFill>
                  <a:cs typeface="Calibri"/>
                </a:rPr>
                <a:t>Brought global attention to the achievements and diverse challenges faced by Asia Pacific countries</a:t>
              </a:r>
              <a:endParaRPr lang="en-GB" sz="2000" kern="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3F7B7EBB-486A-4AC4-9A83-53ACDA78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solidFill>
                  <a:srgbClr val="E46628"/>
                </a:solidFill>
                <a:latin typeface="Arial"/>
                <a:cs typeface="Arial"/>
              </a:rPr>
              <a:t>APMEN highlights</a:t>
            </a:r>
            <a:r>
              <a:rPr lang="en-US" sz="4800" kern="0" dirty="0">
                <a:solidFill>
                  <a:srgbClr val="E46628"/>
                </a:solidFill>
                <a:latin typeface="Arial"/>
                <a:cs typeface="Arial"/>
              </a:rPr>
              <a:t/>
            </a:r>
            <a:br>
              <a:rPr lang="en-US" sz="4800" kern="0" dirty="0">
                <a:solidFill>
                  <a:srgbClr val="E46628"/>
                </a:solidFill>
                <a:latin typeface="Arial"/>
                <a:cs typeface="Arial"/>
              </a:rPr>
            </a:br>
            <a:endParaRPr lang="en-SG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3680C3-2CB5-4425-9B27-09B61BD3F6E9}"/>
              </a:ext>
            </a:extLst>
          </p:cNvPr>
          <p:cNvSpPr txBox="1"/>
          <p:nvPr/>
        </p:nvSpPr>
        <p:spPr>
          <a:xfrm>
            <a:off x="278516" y="6383218"/>
            <a:ext cx="536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18 country partners and 47 partner institutions to date</a:t>
            </a:r>
          </a:p>
        </p:txBody>
      </p:sp>
    </p:spTree>
    <p:extLst>
      <p:ext uri="{BB962C8B-B14F-4D97-AF65-F5344CB8AC3E}">
        <p14:creationId xmlns:p14="http://schemas.microsoft.com/office/powerpoint/2010/main" val="67992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BCEE66A-5A0D-47CD-871D-D23ACCA16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2165" y="485890"/>
            <a:ext cx="2549318" cy="639762"/>
          </a:xfrm>
        </p:spPr>
        <p:txBody>
          <a:bodyPr/>
          <a:lstStyle/>
          <a:p>
            <a:r>
              <a:rPr lang="en-SG" dirty="0">
                <a:solidFill>
                  <a:srgbClr val="E46628"/>
                </a:solidFill>
              </a:rPr>
              <a:t>Guiding principles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921EE87-F4D3-4698-AB3A-37A88ED57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2165" y="1195226"/>
            <a:ext cx="2618891" cy="395128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en-AU" sz="1800" dirty="0"/>
              <a:t>Country Ownership</a:t>
            </a:r>
          </a:p>
          <a:p>
            <a:pPr marL="0" indent="0">
              <a:spcBef>
                <a:spcPts val="0"/>
              </a:spcBef>
              <a:buNone/>
            </a:pPr>
            <a:endParaRPr lang="en-AU" sz="1800" dirty="0"/>
          </a:p>
          <a:p>
            <a:pPr marL="457200" indent="-457200">
              <a:spcBef>
                <a:spcPts val="0"/>
              </a:spcBef>
              <a:buFont typeface="+mj-lt"/>
              <a:buAutoNum type="arabicPeriod" startAt="2"/>
            </a:pPr>
            <a:r>
              <a:rPr lang="en-AU" sz="1800" dirty="0"/>
              <a:t>South-South collaboration and peer-to-peer support</a:t>
            </a:r>
          </a:p>
          <a:p>
            <a:pPr marL="0" indent="0">
              <a:spcBef>
                <a:spcPts val="0"/>
              </a:spcBef>
              <a:buNone/>
            </a:pPr>
            <a:endParaRPr lang="en-SG" sz="1800" dirty="0"/>
          </a:p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AU" sz="1800" dirty="0"/>
              <a:t>Foundation for regional health security against vector-borne diseases</a:t>
            </a:r>
            <a:endParaRPr lang="en-SG" sz="1800" dirty="0"/>
          </a:p>
          <a:p>
            <a:pPr>
              <a:spcBef>
                <a:spcPts val="0"/>
              </a:spcBef>
            </a:pPr>
            <a:endParaRPr lang="en-SG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5E70525A-41A4-4D7D-B005-F7D0648FD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5122" y="485890"/>
            <a:ext cx="2991678" cy="639762"/>
          </a:xfrm>
        </p:spPr>
        <p:txBody>
          <a:bodyPr/>
          <a:lstStyle/>
          <a:p>
            <a:r>
              <a:rPr lang="en-SG" dirty="0">
                <a:solidFill>
                  <a:srgbClr val="E46628"/>
                </a:solidFill>
              </a:rPr>
              <a:t>Strategies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69B1C96-F5C1-4AC1-A584-C5946E79C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3660" y="1125652"/>
            <a:ext cx="2753139" cy="3951288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Collaborative networking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18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Information and knowledge management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18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Capacity building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18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Targeted research to test new tools and solutions in key areas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18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Integrated activities with the Asia Pacific Leaders’ Malaria Alliance (APLMA) </a:t>
            </a:r>
            <a:endParaRPr lang="en-SG" sz="1800" dirty="0"/>
          </a:p>
          <a:p>
            <a:pPr>
              <a:spcBef>
                <a:spcPts val="0"/>
              </a:spcBef>
            </a:pPr>
            <a:endParaRPr lang="en-SG" sz="1800" dirty="0"/>
          </a:p>
          <a:p>
            <a:pPr>
              <a:spcBef>
                <a:spcPts val="0"/>
              </a:spcBef>
            </a:pPr>
            <a:endParaRPr lang="en-SG" sz="18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9921EE87-F4D3-4698-AB3A-37A88ED57D38}"/>
              </a:ext>
            </a:extLst>
          </p:cNvPr>
          <p:cNvSpPr txBox="1">
            <a:spLocks/>
          </p:cNvSpPr>
          <p:nvPr/>
        </p:nvSpPr>
        <p:spPr>
          <a:xfrm>
            <a:off x="178905" y="1314496"/>
            <a:ext cx="2613991" cy="3951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SG" sz="1800" dirty="0" smtClean="0"/>
              <a:t>Contribute to improved evidence, facilitate and support work and action in areas that impact on malaria elimination in the Asia Pacific region</a:t>
            </a:r>
          </a:p>
          <a:p>
            <a:pPr marL="457200" indent="-457200">
              <a:buFont typeface="+mj-lt"/>
              <a:buAutoNum type="arabicPeriod"/>
            </a:pPr>
            <a:endParaRPr lang="en-SG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SG" sz="1800" dirty="0" smtClean="0"/>
              <a:t>Target human resource capacity development</a:t>
            </a:r>
          </a:p>
          <a:p>
            <a:pPr marL="457200" indent="-457200">
              <a:buFont typeface="+mj-lt"/>
              <a:buAutoNum type="arabicPeriod"/>
            </a:pPr>
            <a:endParaRPr lang="en-SG" sz="1800" dirty="0"/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0BCEE66A-5A0D-47CD-871D-D23ACCA16895}"/>
              </a:ext>
            </a:extLst>
          </p:cNvPr>
          <p:cNvSpPr txBox="1">
            <a:spLocks/>
          </p:cNvSpPr>
          <p:nvPr/>
        </p:nvSpPr>
        <p:spPr>
          <a:xfrm>
            <a:off x="457200" y="485890"/>
            <a:ext cx="1898374" cy="639762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mtClean="0">
                <a:solidFill>
                  <a:srgbClr val="E46628"/>
                </a:solidFill>
              </a:rPr>
              <a:t>Objectives</a:t>
            </a:r>
            <a:endParaRPr lang="en-SG" dirty="0">
              <a:solidFill>
                <a:srgbClr val="E466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8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60F3AB-7CC0-4BB5-AA3D-2D87A597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69" y="481210"/>
            <a:ext cx="8486580" cy="5859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3F60E88-422E-4350-9FF6-BC555DC1863B}"/>
              </a:ext>
            </a:extLst>
          </p:cNvPr>
          <p:cNvSpPr/>
          <p:nvPr/>
        </p:nvSpPr>
        <p:spPr>
          <a:xfrm>
            <a:off x="3042138" y="5134708"/>
            <a:ext cx="1588477" cy="1178169"/>
          </a:xfrm>
          <a:prstGeom prst="rect">
            <a:avLst/>
          </a:prstGeom>
          <a:noFill/>
          <a:ln w="28575">
            <a:solidFill>
              <a:srgbClr val="E466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F60E88-422E-4350-9FF6-BC555DC1863B}"/>
              </a:ext>
            </a:extLst>
          </p:cNvPr>
          <p:cNvSpPr/>
          <p:nvPr/>
        </p:nvSpPr>
        <p:spPr>
          <a:xfrm>
            <a:off x="6494324" y="4223622"/>
            <a:ext cx="1588477" cy="1178169"/>
          </a:xfrm>
          <a:prstGeom prst="rect">
            <a:avLst/>
          </a:prstGeom>
          <a:noFill/>
          <a:ln w="28575">
            <a:solidFill>
              <a:srgbClr val="E466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848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D4C22D3-EF24-42F6-9CD1-BB4FA72D4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87272"/>
              </p:ext>
            </p:extLst>
          </p:nvPr>
        </p:nvGraphicFramePr>
        <p:xfrm>
          <a:off x="79517" y="99143"/>
          <a:ext cx="8984969" cy="6551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67">
                  <a:extLst>
                    <a:ext uri="{9D8B030D-6E8A-4147-A177-3AD203B41FA5}">
                      <a16:colId xmlns="" xmlns:a16="http://schemas.microsoft.com/office/drawing/2014/main" val="895233648"/>
                    </a:ext>
                  </a:extLst>
                </a:gridCol>
                <a:gridCol w="1283567">
                  <a:extLst>
                    <a:ext uri="{9D8B030D-6E8A-4147-A177-3AD203B41FA5}">
                      <a16:colId xmlns="" xmlns:a16="http://schemas.microsoft.com/office/drawing/2014/main" val="1894961956"/>
                    </a:ext>
                  </a:extLst>
                </a:gridCol>
                <a:gridCol w="1283567">
                  <a:extLst>
                    <a:ext uri="{9D8B030D-6E8A-4147-A177-3AD203B41FA5}">
                      <a16:colId xmlns="" xmlns:a16="http://schemas.microsoft.com/office/drawing/2014/main" val="2087950958"/>
                    </a:ext>
                  </a:extLst>
                </a:gridCol>
                <a:gridCol w="1283567">
                  <a:extLst>
                    <a:ext uri="{9D8B030D-6E8A-4147-A177-3AD203B41FA5}">
                      <a16:colId xmlns="" xmlns:a16="http://schemas.microsoft.com/office/drawing/2014/main" val="2878009693"/>
                    </a:ext>
                  </a:extLst>
                </a:gridCol>
                <a:gridCol w="1283567">
                  <a:extLst>
                    <a:ext uri="{9D8B030D-6E8A-4147-A177-3AD203B41FA5}">
                      <a16:colId xmlns="" xmlns:a16="http://schemas.microsoft.com/office/drawing/2014/main" val="1148560620"/>
                    </a:ext>
                  </a:extLst>
                </a:gridCol>
                <a:gridCol w="1283567">
                  <a:extLst>
                    <a:ext uri="{9D8B030D-6E8A-4147-A177-3AD203B41FA5}">
                      <a16:colId xmlns="" xmlns:a16="http://schemas.microsoft.com/office/drawing/2014/main" val="1302244325"/>
                    </a:ext>
                  </a:extLst>
                </a:gridCol>
                <a:gridCol w="1283567">
                  <a:extLst>
                    <a:ext uri="{9D8B030D-6E8A-4147-A177-3AD203B41FA5}">
                      <a16:colId xmlns="" xmlns:a16="http://schemas.microsoft.com/office/drawing/2014/main" val="1011135436"/>
                    </a:ext>
                  </a:extLst>
                </a:gridCol>
              </a:tblGrid>
              <a:tr h="471621">
                <a:tc>
                  <a:txBody>
                    <a:bodyPr/>
                    <a:lstStyle/>
                    <a:p>
                      <a:pPr algn="r"/>
                      <a:r>
                        <a:rPr lang="en-SG" sz="1100" dirty="0" smtClean="0"/>
                        <a:t>Country</a:t>
                      </a:r>
                    </a:p>
                    <a:p>
                      <a:pPr algn="l"/>
                      <a:r>
                        <a:rPr lang="en-SG" sz="1100" dirty="0" err="1" smtClean="0"/>
                        <a:t>GeoHIS</a:t>
                      </a:r>
                      <a:r>
                        <a:rPr lang="en-SG" sz="1100" dirty="0" smtClean="0"/>
                        <a:t> framework</a:t>
                      </a:r>
                    </a:p>
                    <a:p>
                      <a:pPr algn="l"/>
                      <a:r>
                        <a:rPr lang="en-SG" sz="1100" dirty="0" smtClean="0"/>
                        <a:t>Components    </a:t>
                      </a:r>
                      <a:r>
                        <a:rPr lang="en-SG" sz="1100" baseline="0" dirty="0" smtClean="0"/>
                        <a:t>   </a:t>
                      </a:r>
                      <a:endParaRPr lang="en-SG" sz="1100" dirty="0"/>
                    </a:p>
                  </a:txBody>
                  <a:tcPr>
                    <a:lnTlToB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dirty="0"/>
                        <a:t>Malaysia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dirty="0"/>
                        <a:t>Papua New Guinea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/>
                        <a:t>Philippines</a:t>
                      </a:r>
                    </a:p>
                    <a:p>
                      <a:pPr algn="ctr"/>
                      <a:endParaRPr lang="en-S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dirty="0"/>
                        <a:t>Solomon Islands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dirty="0"/>
                        <a:t>Vanuatu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dirty="0"/>
                        <a:t>Vietnam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9166623"/>
                  </a:ext>
                </a:extLst>
              </a:tr>
              <a:tr h="471621">
                <a:tc>
                  <a:txBody>
                    <a:bodyPr/>
                    <a:lstStyle/>
                    <a:p>
                      <a:r>
                        <a:rPr lang="en-SG" sz="1100" dirty="0"/>
                        <a:t>Vision and strategic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100" dirty="0"/>
                        <a:t>No mapping 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Circular 54</a:t>
                      </a:r>
                      <a:endParaRPr lang="en-SG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3146265"/>
                  </a:ext>
                </a:extLst>
              </a:tr>
              <a:tr h="660270">
                <a:tc>
                  <a:txBody>
                    <a:bodyPr/>
                    <a:lstStyle/>
                    <a:p>
                      <a:r>
                        <a:rPr lang="en-SG" sz="1100" dirty="0"/>
                        <a:t>Governance structure (IRRs, MOP)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0661447"/>
                  </a:ext>
                </a:extLst>
              </a:tr>
              <a:tr h="1418738">
                <a:tc>
                  <a:txBody>
                    <a:bodyPr/>
                    <a:lstStyle/>
                    <a:p>
                      <a:r>
                        <a:rPr lang="en-SG" sz="1200" dirty="0"/>
                        <a:t>Technical capacity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b="1" u="none" dirty="0"/>
                        <a:t>Skills for new systems</a:t>
                      </a:r>
                    </a:p>
                    <a:p>
                      <a:endParaRPr lang="en-SG" sz="12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/>
                        <a:t>Trouble shooting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2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/>
                        <a:t>System integration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200" b="1" u="none" dirty="0"/>
                        <a:t>Inadequate technical training on GIS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200" b="1" u="none" dirty="0"/>
                        <a:t>Skills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200" dirty="0"/>
                        <a:t>No team for communicable diseases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200" dirty="0" smtClean="0"/>
                        <a:t>Scale-up from Efate and </a:t>
                      </a:r>
                      <a:r>
                        <a:rPr lang="en-SG" sz="1200" dirty="0" err="1" smtClean="0"/>
                        <a:t>Torba</a:t>
                      </a:r>
                      <a:endParaRPr lang="en-SG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200" b="1" u="none" dirty="0"/>
                        <a:t>Proficiency with use of geospatial </a:t>
                      </a:r>
                      <a:r>
                        <a:rPr lang="en-SG" sz="1200" b="1" u="none" dirty="0" smtClean="0"/>
                        <a:t>data</a:t>
                      </a:r>
                      <a:endParaRPr lang="en-SG" sz="1200" b="1" u="none" dirty="0"/>
                    </a:p>
                    <a:p>
                      <a:endParaRPr lang="en-SG" sz="1200" b="1" u="none" dirty="0"/>
                    </a:p>
                    <a:p>
                      <a:r>
                        <a:rPr lang="en-SG" sz="1200" b="1" u="none" dirty="0"/>
                        <a:t>Skills in new software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2533497"/>
                  </a:ext>
                </a:extLst>
              </a:tr>
              <a:tr h="848917">
                <a:tc>
                  <a:txBody>
                    <a:bodyPr/>
                    <a:lstStyle/>
                    <a:p>
                      <a:r>
                        <a:rPr lang="en-SG" sz="1200" dirty="0"/>
                        <a:t>Specifications, standards and protocols (data quality)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b="1" u="none" dirty="0"/>
                        <a:t>Data quality</a:t>
                      </a:r>
                      <a:endParaRPr lang="en-SG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200" b="1" u="none" dirty="0"/>
                        <a:t>Data quality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4644837"/>
                  </a:ext>
                </a:extLst>
              </a:tr>
              <a:tr h="660270">
                <a:tc>
                  <a:txBody>
                    <a:bodyPr/>
                    <a:lstStyle/>
                    <a:p>
                      <a:r>
                        <a:rPr lang="en-SG" sz="1100" dirty="0"/>
                        <a:t>Accessible and common geo-registry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7847701"/>
                  </a:ext>
                </a:extLst>
              </a:tr>
              <a:tr h="471621">
                <a:tc>
                  <a:txBody>
                    <a:bodyPr/>
                    <a:lstStyle/>
                    <a:p>
                      <a:r>
                        <a:rPr lang="en-SG" sz="1100" dirty="0"/>
                        <a:t>Geospatial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100" dirty="0"/>
                        <a:t>Inadequate GPS devices </a:t>
                      </a:r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8966793"/>
                  </a:ext>
                </a:extLst>
              </a:tr>
              <a:tr h="382537">
                <a:tc>
                  <a:txBody>
                    <a:bodyPr/>
                    <a:lstStyle/>
                    <a:p>
                      <a:r>
                        <a:rPr lang="en-SG" sz="1100" dirty="0"/>
                        <a:t>Use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Project-based</a:t>
                      </a:r>
                      <a:endParaRPr lang="en-SG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Pilot</a:t>
                      </a:r>
                      <a:r>
                        <a:rPr lang="en-SG" sz="1100" baseline="0" dirty="0" smtClean="0"/>
                        <a:t> project</a:t>
                      </a:r>
                      <a:endParaRPr lang="en-SG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7119322"/>
                  </a:ext>
                </a:extLst>
              </a:tr>
              <a:tr h="382537">
                <a:tc>
                  <a:txBody>
                    <a:bodyPr/>
                    <a:lstStyle/>
                    <a:p>
                      <a:r>
                        <a:rPr lang="en-SG" sz="1100" dirty="0"/>
                        <a:t>Policies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/>
                        <a:t>No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865706"/>
                  </a:ext>
                </a:extLst>
              </a:tr>
              <a:tr h="660270">
                <a:tc>
                  <a:txBody>
                    <a:bodyPr/>
                    <a:lstStyle/>
                    <a:p>
                      <a:r>
                        <a:rPr lang="en-SG" sz="1100" dirty="0"/>
                        <a:t>Resources for 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100" dirty="0"/>
                        <a:t>Data transfer</a:t>
                      </a:r>
                    </a:p>
                    <a:p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100" dirty="0"/>
                        <a:t>Poor internet 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/>
                        <a:t>Infrastructure </a:t>
                      </a:r>
                    </a:p>
                    <a:p>
                      <a:endParaRPr lang="en-SG" sz="1100" dirty="0"/>
                    </a:p>
                    <a:p>
                      <a:r>
                        <a:rPr lang="en-SG" sz="1100" dirty="0"/>
                        <a:t>Cost of surveys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/>
                        <a:t>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100" dirty="0" smtClean="0"/>
                        <a:t>??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0366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16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3EDA43AC-CC42-44CB-B42D-A4E6CED3215A}"/>
              </a:ext>
            </a:extLst>
          </p:cNvPr>
          <p:cNvGraphicFramePr/>
          <p:nvPr>
            <p:extLst/>
          </p:nvPr>
        </p:nvGraphicFramePr>
        <p:xfrm>
          <a:off x="781494" y="597018"/>
          <a:ext cx="7937204" cy="5619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0204D56-ACCE-4345-AAAA-9B8CEEF1B1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901826" y="5638648"/>
            <a:ext cx="1188665" cy="891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9428" y="5966500"/>
            <a:ext cx="1488054" cy="809380"/>
          </a:xfrm>
          <a:prstGeom prst="rect">
            <a:avLst/>
          </a:prstGeom>
        </p:spPr>
      </p:pic>
      <p:pic>
        <p:nvPicPr>
          <p:cNvPr id="1026" name="Picture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8" y="6177489"/>
            <a:ext cx="1828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309445-39F4-48EA-A28A-C67DCEF0BB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6785578" y="4494947"/>
            <a:ext cx="1214438" cy="9108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86DB75-9DC2-4FF1-BF72-00F840B85613}"/>
              </a:ext>
            </a:extLst>
          </p:cNvPr>
          <p:cNvSpPr txBox="1"/>
          <p:nvPr/>
        </p:nvSpPr>
        <p:spPr>
          <a:xfrm>
            <a:off x="229758" y="1841038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i="1" dirty="0"/>
              <a:t>Translate strong political </a:t>
            </a:r>
          </a:p>
          <a:p>
            <a:pPr algn="ctr"/>
            <a:r>
              <a:rPr lang="en-SG" sz="1400" i="1" dirty="0"/>
              <a:t>commitment into action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49A8B64-26DE-48DB-8603-177DFACAA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712282"/>
              </p:ext>
            </p:extLst>
          </p:nvPr>
        </p:nvGraphicFramePr>
        <p:xfrm>
          <a:off x="1051561" y="1097280"/>
          <a:ext cx="704197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5" name="Picture 14" descr="C:\Users\hmedw\Downloads\new (1).jpg">
            <a:extLst>
              <a:ext uri="{FF2B5EF4-FFF2-40B4-BE49-F238E27FC236}">
                <a16:creationId xmlns:a16="http://schemas.microsoft.com/office/drawing/2014/main" xmlns="" id="{41F91C51-15DC-4FC5-8A46-6D5FBE9E692E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82693" y="3060825"/>
            <a:ext cx="1713690" cy="126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FE28B2-BC60-4586-9E8B-502AA14186B9}"/>
              </a:ext>
            </a:extLst>
          </p:cNvPr>
          <p:cNvSpPr txBox="1"/>
          <p:nvPr/>
        </p:nvSpPr>
        <p:spPr>
          <a:xfrm>
            <a:off x="6434802" y="2364258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i="1" dirty="0"/>
              <a:t>Integrate and complement </a:t>
            </a:r>
          </a:p>
          <a:p>
            <a:pPr algn="ctr"/>
            <a:r>
              <a:rPr lang="en-SG" sz="1400" i="1" dirty="0"/>
              <a:t>regional elimination efforts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0560" y="2526478"/>
            <a:ext cx="2385688" cy="14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48D541-4060-4F44-A866-2953B2D8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rgbClr val="E46628"/>
                </a:solidFill>
              </a:rPr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48E3AA-0DA1-4853-A048-5F687B58A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sz="2800" dirty="0"/>
              <a:t>Country assessment of specific training needs to enhance </a:t>
            </a:r>
            <a:r>
              <a:rPr lang="en-SG" sz="2800" b="1" i="1" dirty="0"/>
              <a:t>technical capacity</a:t>
            </a:r>
            <a:r>
              <a:rPr lang="en-SG" sz="2800" dirty="0"/>
              <a:t> in managing geospatial data </a:t>
            </a:r>
          </a:p>
          <a:p>
            <a:pPr lvl="1"/>
            <a:r>
              <a:rPr lang="en-SG" sz="2400" dirty="0"/>
              <a:t>Collection, processing, analysis, and reporting</a:t>
            </a:r>
          </a:p>
          <a:p>
            <a:pPr marL="457200" lvl="1" indent="0">
              <a:buNone/>
            </a:pPr>
            <a:endParaRPr lang="en-SG" sz="2400" dirty="0"/>
          </a:p>
          <a:p>
            <a:r>
              <a:rPr lang="en-SG" sz="2800" dirty="0"/>
              <a:t>Development and sharing of </a:t>
            </a:r>
            <a:r>
              <a:rPr lang="en-SG" sz="2800" b="1" i="1" dirty="0"/>
              <a:t>use cases</a:t>
            </a:r>
            <a:r>
              <a:rPr lang="en-SG" sz="2800" b="1" dirty="0"/>
              <a:t> </a:t>
            </a:r>
            <a:r>
              <a:rPr lang="en-SG" sz="2800" dirty="0"/>
              <a:t>that demonstrate the utility of public health maps for decision-making</a:t>
            </a:r>
          </a:p>
          <a:p>
            <a:pPr marL="0" indent="0">
              <a:buNone/>
            </a:pPr>
            <a:endParaRPr lang="en-SG" sz="2800" dirty="0"/>
          </a:p>
          <a:p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88129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2811815-8419-4FE9-9D91-6F86DD0C2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 smtClean="0"/>
              <a:t>’</a:t>
            </a:r>
            <a:r>
              <a:rPr lang="en-SG" i="1" dirty="0" smtClean="0"/>
              <a:t>No </a:t>
            </a:r>
            <a:r>
              <a:rPr lang="en-SG" i="1" dirty="0"/>
              <a:t>country left behind</a:t>
            </a:r>
            <a:r>
              <a:rPr lang="en-SG" dirty="0" smtClean="0"/>
              <a:t>.’</a:t>
            </a:r>
            <a:endParaRPr lang="en-SG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BFDE9508-1178-4E31-B8BA-BE43A7565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b="1" dirty="0"/>
              <a:t>www.apmen.org </a:t>
            </a:r>
          </a:p>
          <a:p>
            <a:endParaRPr lang="en-SG" u="sng" dirty="0"/>
          </a:p>
          <a:p>
            <a:endParaRPr lang="en-SG" u="sng" dirty="0"/>
          </a:p>
          <a:p>
            <a:endParaRPr lang="en-SG" u="sng" dirty="0"/>
          </a:p>
        </p:txBody>
      </p:sp>
    </p:spTree>
    <p:extLst>
      <p:ext uri="{BB962C8B-B14F-4D97-AF65-F5344CB8AC3E}">
        <p14:creationId xmlns:p14="http://schemas.microsoft.com/office/powerpoint/2010/main" val="2385769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5BA748EA452344AD4CF67EC905A613" ma:contentTypeVersion="12" ma:contentTypeDescription="Create a new document." ma:contentTypeScope="" ma:versionID="cbd648a58da4b0d4d2a5b5d1d075730d">
  <xsd:schema xmlns:xsd="http://www.w3.org/2001/XMLSchema" xmlns:xs="http://www.w3.org/2001/XMLSchema" xmlns:p="http://schemas.microsoft.com/office/2006/metadata/properties" xmlns:ns1="http://schemas.microsoft.com/sharepoint/v3" xmlns:ns2="ca87896c-726d-49c7-82e1-313830d88463" xmlns:ns3="3ade78bf-1a66-4e89-898a-30afd128abae" targetNamespace="http://schemas.microsoft.com/office/2006/metadata/properties" ma:root="true" ma:fieldsID="c944e1b36eb956f098299b3c239ac54c" ns1:_="" ns2:_="" ns3:_="">
    <xsd:import namespace="http://schemas.microsoft.com/sharepoint/v3"/>
    <xsd:import namespace="ca87896c-726d-49c7-82e1-313830d88463"/>
    <xsd:import namespace="3ade78bf-1a66-4e89-898a-30afd128ab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7896c-726d-49c7-82e1-313830d884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e78bf-1a66-4e89-898a-30afd128ab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7314CE-65F5-42C7-9F70-1B2F4948E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87896c-726d-49c7-82e1-313830d88463"/>
    <ds:schemaRef ds:uri="3ade78bf-1a66-4e89-898a-30afd128ab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A3E06D-34D4-4869-8E47-90611FE5353D}">
  <ds:schemaRefs>
    <ds:schemaRef ds:uri="http://purl.org/dc/terms/"/>
    <ds:schemaRef ds:uri="ca87896c-726d-49c7-82e1-313830d88463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ade78bf-1a66-4e89-898a-30afd128abae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DD1010-57F6-4026-A6CB-84EE50927E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3708</TotalTime>
  <Words>349</Words>
  <Application>Microsoft Office PowerPoint</Application>
  <PresentationFormat>On-screen Show (4:3)</PresentationFormat>
  <Paragraphs>110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APMEN highlights </vt:lpstr>
      <vt:lpstr>PowerPoint Presentation</vt:lpstr>
      <vt:lpstr>PowerPoint Presentation</vt:lpstr>
      <vt:lpstr>PowerPoint Presentation</vt:lpstr>
      <vt:lpstr>PowerPoint Presentation</vt:lpstr>
      <vt:lpstr>Way Forward</vt:lpstr>
      <vt:lpstr>’No country left behind.’</vt:lpstr>
    </vt:vector>
  </TitlesOfParts>
  <Company>Waghoo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Twist</dc:creator>
  <cp:lastModifiedBy>Izay Pantanilla</cp:lastModifiedBy>
  <cp:revision>172</cp:revision>
  <dcterms:created xsi:type="dcterms:W3CDTF">2015-02-06T03:36:34Z</dcterms:created>
  <dcterms:modified xsi:type="dcterms:W3CDTF">2019-04-03T06:04:40Z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0x010100095BA748EA452344AD4CF67EC905A613</vt:lpwstr>
  </property>
</Properties>
</file>